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04" r:id="rId3"/>
    <p:sldId id="302" r:id="rId4"/>
    <p:sldId id="282" r:id="rId5"/>
    <p:sldId id="298" r:id="rId6"/>
    <p:sldId id="288" r:id="rId7"/>
    <p:sldId id="284" r:id="rId8"/>
    <p:sldId id="289" r:id="rId9"/>
    <p:sldId id="290" r:id="rId10"/>
    <p:sldId id="303" r:id="rId11"/>
    <p:sldId id="292" r:id="rId12"/>
    <p:sldId id="356" r:id="rId13"/>
    <p:sldId id="286" r:id="rId14"/>
    <p:sldId id="293" r:id="rId15"/>
    <p:sldId id="294" r:id="rId16"/>
    <p:sldId id="295" r:id="rId17"/>
    <p:sldId id="296" r:id="rId18"/>
    <p:sldId id="297" r:id="rId19"/>
    <p:sldId id="305" r:id="rId20"/>
    <p:sldId id="352" r:id="rId21"/>
    <p:sldId id="353" r:id="rId22"/>
    <p:sldId id="308" r:id="rId23"/>
    <p:sldId id="309" r:id="rId24"/>
    <p:sldId id="310" r:id="rId25"/>
    <p:sldId id="311" r:id="rId26"/>
    <p:sldId id="349" r:id="rId27"/>
    <p:sldId id="331" r:id="rId28"/>
    <p:sldId id="263" r:id="rId29"/>
    <p:sldId id="258" r:id="rId30"/>
    <p:sldId id="261" r:id="rId31"/>
    <p:sldId id="332" r:id="rId32"/>
    <p:sldId id="265" r:id="rId33"/>
    <p:sldId id="266" r:id="rId34"/>
    <p:sldId id="333" r:id="rId35"/>
    <p:sldId id="312" r:id="rId36"/>
    <p:sldId id="324" r:id="rId37"/>
    <p:sldId id="321" r:id="rId38"/>
    <p:sldId id="320" r:id="rId39"/>
    <p:sldId id="322" r:id="rId40"/>
    <p:sldId id="323" r:id="rId41"/>
    <p:sldId id="347" r:id="rId42"/>
    <p:sldId id="348" r:id="rId43"/>
    <p:sldId id="357" r:id="rId44"/>
    <p:sldId id="341" r:id="rId45"/>
    <p:sldId id="342" r:id="rId46"/>
    <p:sldId id="325" r:id="rId47"/>
    <p:sldId id="326" r:id="rId48"/>
    <p:sldId id="344" r:id="rId49"/>
    <p:sldId id="327" r:id="rId50"/>
    <p:sldId id="336" r:id="rId51"/>
    <p:sldId id="339" r:id="rId52"/>
    <p:sldId id="338" r:id="rId53"/>
    <p:sldId id="340" r:id="rId54"/>
    <p:sldId id="346" r:id="rId55"/>
    <p:sldId id="354" r:id="rId56"/>
    <p:sldId id="34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상우" initials="전" lastIdx="1" clrIdx="0">
    <p:extLst>
      <p:ext uri="{19B8F6BF-5375-455C-9EA6-DF929625EA0E}">
        <p15:presenceInfo xmlns:p15="http://schemas.microsoft.com/office/powerpoint/2012/main" userId="S::jswp5580@konkuk.ac.kr::4f3cc9d7-07a9-42e6-b850-998de7ba903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A2335-33A9-4237-8A54-1FA191A29014}" v="15" dt="2019-06-25T01:32:27.016"/>
    <p1510:client id="{58F368D5-4A7F-473A-ACC5-56AD96479E0C}" v="236" dt="2019-06-24T13:54:28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정익" userId="4ab12bfdab8f0839" providerId="LiveId" clId="{58F368D5-4A7F-473A-ACC5-56AD96479E0C}"/>
    <pc:docChg chg="undo redo custSel mod addSld delSld modSld sldOrd addMainMaster delMainMaster">
      <pc:chgData name="조 정익" userId="4ab12bfdab8f0839" providerId="LiveId" clId="{58F368D5-4A7F-473A-ACC5-56AD96479E0C}" dt="2019-06-24T13:54:28.393" v="2377"/>
      <pc:docMkLst>
        <pc:docMk/>
      </pc:docMkLst>
      <pc:sldChg chg="addSp delSp modSp add del mod setBg">
        <pc:chgData name="조 정익" userId="4ab12bfdab8f0839" providerId="LiveId" clId="{58F368D5-4A7F-473A-ACC5-56AD96479E0C}" dt="2019-06-24T13:47:52.817" v="2373" actId="2696"/>
        <pc:sldMkLst>
          <pc:docMk/>
          <pc:sldMk cId="1956725684" sldId="257"/>
        </pc:sldMkLst>
        <pc:spChg chg="mod">
          <ac:chgData name="조 정익" userId="4ab12bfdab8f0839" providerId="LiveId" clId="{58F368D5-4A7F-473A-ACC5-56AD96479E0C}" dt="2019-06-24T13:47:07.945" v="2335" actId="20577"/>
          <ac:spMkLst>
            <pc:docMk/>
            <pc:sldMk cId="1956725684" sldId="257"/>
            <ac:spMk id="2" creationId="{1C272152-A966-4BA6-A1DF-CEC8D1030064}"/>
          </ac:spMkLst>
        </pc:spChg>
        <pc:spChg chg="del">
          <ac:chgData name="조 정익" userId="4ab12bfdab8f0839" providerId="LiveId" clId="{58F368D5-4A7F-473A-ACC5-56AD96479E0C}" dt="2019-06-22T07:00:45.518" v="65" actId="26606"/>
          <ac:spMkLst>
            <pc:docMk/>
            <pc:sldMk cId="1956725684" sldId="257"/>
            <ac:spMk id="3" creationId="{15433F7A-3148-41E1-BD6D-504F63619C4C}"/>
          </ac:spMkLst>
        </pc:spChg>
        <pc:spChg chg="del">
          <ac:chgData name="조 정익" userId="4ab12bfdab8f0839" providerId="LiveId" clId="{58F368D5-4A7F-473A-ACC5-56AD96479E0C}" dt="2019-06-22T07:01:41.714" v="68"/>
          <ac:spMkLst>
            <pc:docMk/>
            <pc:sldMk cId="1956725684" sldId="257"/>
            <ac:spMk id="4" creationId="{09932A07-5A59-458E-B1BD-ADD07FE29FFF}"/>
          </ac:spMkLst>
        </pc:spChg>
        <pc:spChg chg="add">
          <ac:chgData name="조 정익" userId="4ab12bfdab8f0839" providerId="LiveId" clId="{58F368D5-4A7F-473A-ACC5-56AD96479E0C}" dt="2019-06-22T07:00:45.518" v="65" actId="26606"/>
          <ac:spMkLst>
            <pc:docMk/>
            <pc:sldMk cId="1956725684" sldId="257"/>
            <ac:spMk id="8" creationId="{23962611-DFD5-4092-AAFD-559E3DFCE2C9}"/>
          </ac:spMkLst>
        </pc:spChg>
        <pc:picChg chg="add">
          <ac:chgData name="조 정익" userId="4ab12bfdab8f0839" providerId="LiveId" clId="{58F368D5-4A7F-473A-ACC5-56AD96479E0C}" dt="2019-06-22T07:00:45.518" v="65" actId="26606"/>
          <ac:picMkLst>
            <pc:docMk/>
            <pc:sldMk cId="1956725684" sldId="257"/>
            <ac:picMk id="10" creationId="{2270F1FA-0425-408F-9861-80BF5AFB276D}"/>
          </ac:picMkLst>
        </pc:picChg>
      </pc:sldChg>
      <pc:sldChg chg="modSp">
        <pc:chgData name="조 정익" userId="4ab12bfdab8f0839" providerId="LiveId" clId="{58F368D5-4A7F-473A-ACC5-56AD96479E0C}" dt="2019-06-22T08:12:14.127" v="493" actId="20577"/>
        <pc:sldMkLst>
          <pc:docMk/>
          <pc:sldMk cId="3878425656" sldId="265"/>
        </pc:sldMkLst>
        <pc:spChg chg="mod">
          <ac:chgData name="조 정익" userId="4ab12bfdab8f0839" providerId="LiveId" clId="{58F368D5-4A7F-473A-ACC5-56AD96479E0C}" dt="2019-06-22T08:12:14.127" v="493" actId="20577"/>
          <ac:spMkLst>
            <pc:docMk/>
            <pc:sldMk cId="3878425656" sldId="265"/>
            <ac:spMk id="2" creationId="{63734C75-DD9D-487F-A401-B4C51FB8F978}"/>
          </ac:spMkLst>
        </pc:spChg>
      </pc:sldChg>
      <pc:sldChg chg="ord">
        <pc:chgData name="조 정익" userId="4ab12bfdab8f0839" providerId="LiveId" clId="{58F368D5-4A7F-473A-ACC5-56AD96479E0C}" dt="2019-06-22T08:03:15.254" v="459"/>
        <pc:sldMkLst>
          <pc:docMk/>
          <pc:sldMk cId="4088537498" sldId="320"/>
        </pc:sldMkLst>
      </pc:sldChg>
      <pc:sldChg chg="addSp delSp modSp">
        <pc:chgData name="조 정익" userId="4ab12bfdab8f0839" providerId="LiveId" clId="{58F368D5-4A7F-473A-ACC5-56AD96479E0C}" dt="2019-06-22T08:12:27.519" v="494" actId="26606"/>
        <pc:sldMkLst>
          <pc:docMk/>
          <pc:sldMk cId="755515778" sldId="321"/>
        </pc:sldMkLst>
        <pc:spChg chg="mod">
          <ac:chgData name="조 정익" userId="4ab12bfdab8f0839" providerId="LiveId" clId="{58F368D5-4A7F-473A-ACC5-56AD96479E0C}" dt="2019-06-22T08:12:27.519" v="494" actId="26606"/>
          <ac:spMkLst>
            <pc:docMk/>
            <pc:sldMk cId="755515778" sldId="321"/>
            <ac:spMk id="2" creationId="{06242A2F-3EAB-467B-B79C-D8B65D4913FC}"/>
          </ac:spMkLst>
        </pc:spChg>
        <pc:spChg chg="mod">
          <ac:chgData name="조 정익" userId="4ab12bfdab8f0839" providerId="LiveId" clId="{58F368D5-4A7F-473A-ACC5-56AD96479E0C}" dt="2019-06-22T08:12:27.519" v="494" actId="26606"/>
          <ac:spMkLst>
            <pc:docMk/>
            <pc:sldMk cId="755515778" sldId="321"/>
            <ac:spMk id="3" creationId="{8DDE3B05-E031-4756-8CBA-635456D403AD}"/>
          </ac:spMkLst>
        </pc:spChg>
        <pc:spChg chg="del">
          <ac:chgData name="조 정익" userId="4ab12bfdab8f0839" providerId="LiveId" clId="{58F368D5-4A7F-473A-ACC5-56AD96479E0C}" dt="2019-06-22T08:12:27.519" v="494" actId="26606"/>
          <ac:spMkLst>
            <pc:docMk/>
            <pc:sldMk cId="755515778" sldId="321"/>
            <ac:spMk id="12" creationId="{4351DFE5-F63D-4BE0-BDA9-E3EB88F01AA5}"/>
          </ac:spMkLst>
        </pc:spChg>
        <pc:spChg chg="add">
          <ac:chgData name="조 정익" userId="4ab12bfdab8f0839" providerId="LiveId" clId="{58F368D5-4A7F-473A-ACC5-56AD96479E0C}" dt="2019-06-22T08:12:27.519" v="494" actId="26606"/>
          <ac:spMkLst>
            <pc:docMk/>
            <pc:sldMk cId="755515778" sldId="321"/>
            <ac:spMk id="18" creationId="{8D70B121-56F4-4848-B38B-182089D909FA}"/>
          </ac:spMkLst>
        </pc:spChg>
        <pc:picChg chg="del">
          <ac:chgData name="조 정익" userId="4ab12bfdab8f0839" providerId="LiveId" clId="{58F368D5-4A7F-473A-ACC5-56AD96479E0C}" dt="2019-06-22T08:12:27.519" v="494" actId="26606"/>
          <ac:picMkLst>
            <pc:docMk/>
            <pc:sldMk cId="755515778" sldId="321"/>
            <ac:picMk id="13" creationId="{3AA16612-ACD2-4A16-8F2B-4514FD6BF28F}"/>
          </ac:picMkLst>
        </pc:picChg>
        <pc:cxnChg chg="add">
          <ac:chgData name="조 정익" userId="4ab12bfdab8f0839" providerId="LiveId" clId="{58F368D5-4A7F-473A-ACC5-56AD96479E0C}" dt="2019-06-22T08:12:27.519" v="494" actId="26606"/>
          <ac:cxnSpMkLst>
            <pc:docMk/>
            <pc:sldMk cId="755515778" sldId="321"/>
            <ac:cxnSpMk id="20" creationId="{2D72A2C9-F3CA-4216-8BAD-FA4C970C3C4E}"/>
          </ac:cxnSpMkLst>
        </pc:cxnChg>
      </pc:sldChg>
      <pc:sldChg chg="modSp">
        <pc:chgData name="조 정익" userId="4ab12bfdab8f0839" providerId="LiveId" clId="{58F368D5-4A7F-473A-ACC5-56AD96479E0C}" dt="2019-06-22T07:03:54.902" v="120" actId="20577"/>
        <pc:sldMkLst>
          <pc:docMk/>
          <pc:sldMk cId="4075261674" sldId="322"/>
        </pc:sldMkLst>
        <pc:spChg chg="mod">
          <ac:chgData name="조 정익" userId="4ab12bfdab8f0839" providerId="LiveId" clId="{58F368D5-4A7F-473A-ACC5-56AD96479E0C}" dt="2019-06-22T07:03:54.902" v="120" actId="20577"/>
          <ac:spMkLst>
            <pc:docMk/>
            <pc:sldMk cId="4075261674" sldId="322"/>
            <ac:spMk id="2" creationId="{6FA4D53B-E83E-4FD2-A72A-EC6C16AA9960}"/>
          </ac:spMkLst>
        </pc:spChg>
      </pc:sldChg>
      <pc:sldChg chg="addSp delSp modSp add mod setBg">
        <pc:chgData name="조 정익" userId="4ab12bfdab8f0839" providerId="LiveId" clId="{58F368D5-4A7F-473A-ACC5-56AD96479E0C}" dt="2019-06-22T07:17:33.679" v="142" actId="26606"/>
        <pc:sldMkLst>
          <pc:docMk/>
          <pc:sldMk cId="2907262636" sldId="323"/>
        </pc:sldMkLst>
        <pc:spChg chg="mod">
          <ac:chgData name="조 정익" userId="4ab12bfdab8f0839" providerId="LiveId" clId="{58F368D5-4A7F-473A-ACC5-56AD96479E0C}" dt="2019-06-22T07:17:33.679" v="142" actId="26606"/>
          <ac:spMkLst>
            <pc:docMk/>
            <pc:sldMk cId="2907262636" sldId="323"/>
            <ac:spMk id="2" creationId="{527561D4-0DDB-482E-9B49-A6D1E5C1624E}"/>
          </ac:spMkLst>
        </pc:spChg>
        <pc:spChg chg="del">
          <ac:chgData name="조 정익" userId="4ab12bfdab8f0839" providerId="LiveId" clId="{58F368D5-4A7F-473A-ACC5-56AD96479E0C}" dt="2019-06-22T07:17:11.773" v="122"/>
          <ac:spMkLst>
            <pc:docMk/>
            <pc:sldMk cId="2907262636" sldId="323"/>
            <ac:spMk id="3" creationId="{13AABCA8-B399-4260-8BC3-910A8D8CFC8F}"/>
          </ac:spMkLst>
        </pc:spChg>
        <pc:spChg chg="add del">
          <ac:chgData name="조 정익" userId="4ab12bfdab8f0839" providerId="LiveId" clId="{58F368D5-4A7F-473A-ACC5-56AD96479E0C}" dt="2019-06-22T07:17:32.795" v="139" actId="26606"/>
          <ac:spMkLst>
            <pc:docMk/>
            <pc:sldMk cId="2907262636" sldId="323"/>
            <ac:spMk id="9" creationId="{6753252F-4873-4F63-801D-CC719279A7D5}"/>
          </ac:spMkLst>
        </pc:spChg>
        <pc:spChg chg="add del">
          <ac:chgData name="조 정익" userId="4ab12bfdab8f0839" providerId="LiveId" clId="{58F368D5-4A7F-473A-ACC5-56AD96479E0C}" dt="2019-06-22T07:17:32.795" v="139" actId="26606"/>
          <ac:spMkLst>
            <pc:docMk/>
            <pc:sldMk cId="2907262636" sldId="323"/>
            <ac:spMk id="11" creationId="{047C8CCB-F95D-4249-92DD-651249D3535A}"/>
          </ac:spMkLst>
        </pc:spChg>
        <pc:spChg chg="add del">
          <ac:chgData name="조 정익" userId="4ab12bfdab8f0839" providerId="LiveId" clId="{58F368D5-4A7F-473A-ACC5-56AD96479E0C}" dt="2019-06-22T07:17:33.672" v="141" actId="26606"/>
          <ac:spMkLst>
            <pc:docMk/>
            <pc:sldMk cId="2907262636" sldId="323"/>
            <ac:spMk id="13" creationId="{AB45A142-4255-493C-8284-5D566C121B10}"/>
          </ac:spMkLst>
        </pc:spChg>
        <pc:spChg chg="add">
          <ac:chgData name="조 정익" userId="4ab12bfdab8f0839" providerId="LiveId" clId="{58F368D5-4A7F-473A-ACC5-56AD96479E0C}" dt="2019-06-22T07:17:33.679" v="142" actId="26606"/>
          <ac:spMkLst>
            <pc:docMk/>
            <pc:sldMk cId="2907262636" sldId="323"/>
            <ac:spMk id="16" creationId="{6753252F-4873-4F63-801D-CC719279A7D5}"/>
          </ac:spMkLst>
        </pc:spChg>
        <pc:spChg chg="add">
          <ac:chgData name="조 정익" userId="4ab12bfdab8f0839" providerId="LiveId" clId="{58F368D5-4A7F-473A-ACC5-56AD96479E0C}" dt="2019-06-22T07:17:33.679" v="142" actId="26606"/>
          <ac:spMkLst>
            <pc:docMk/>
            <pc:sldMk cId="2907262636" sldId="323"/>
            <ac:spMk id="17" creationId="{047C8CCB-F95D-4249-92DD-651249D3535A}"/>
          </ac:spMkLst>
        </pc:spChg>
        <pc:picChg chg="add mod">
          <ac:chgData name="조 정익" userId="4ab12bfdab8f0839" providerId="LiveId" clId="{58F368D5-4A7F-473A-ACC5-56AD96479E0C}" dt="2019-06-22T07:17:33.679" v="142" actId="26606"/>
          <ac:picMkLst>
            <pc:docMk/>
            <pc:sldMk cId="2907262636" sldId="323"/>
            <ac:picMk id="4" creationId="{8F8388EB-46A4-4C84-9A94-4287A397265E}"/>
          </ac:picMkLst>
        </pc:picChg>
        <pc:cxnChg chg="add del">
          <ac:chgData name="조 정익" userId="4ab12bfdab8f0839" providerId="LiveId" clId="{58F368D5-4A7F-473A-ACC5-56AD96479E0C}" dt="2019-06-22T07:17:33.672" v="141" actId="26606"/>
          <ac:cxnSpMkLst>
            <pc:docMk/>
            <pc:sldMk cId="2907262636" sldId="323"/>
            <ac:cxnSpMk id="14" creationId="{38FB9660-F42F-4313-BBC4-47C007FE484C}"/>
          </ac:cxnSpMkLst>
        </pc:cxnChg>
      </pc:sldChg>
      <pc:sldChg chg="addSp delSp modSp">
        <pc:chgData name="조 정익" userId="4ab12bfdab8f0839" providerId="LiveId" clId="{58F368D5-4A7F-473A-ACC5-56AD96479E0C}" dt="2019-06-22T08:38:25.981" v="499" actId="26606"/>
        <pc:sldMkLst>
          <pc:docMk/>
          <pc:sldMk cId="4274799148" sldId="326"/>
        </pc:sldMkLst>
        <pc:spChg chg="add del mod">
          <ac:chgData name="조 정익" userId="4ab12bfdab8f0839" providerId="LiveId" clId="{58F368D5-4A7F-473A-ACC5-56AD96479E0C}" dt="2019-06-22T08:38:24.065" v="498"/>
          <ac:spMkLst>
            <pc:docMk/>
            <pc:sldMk cId="4274799148" sldId="326"/>
            <ac:spMk id="5" creationId="{04F0A4D8-BA64-4A39-9C1E-CB3598990B76}"/>
          </ac:spMkLst>
        </pc:spChg>
        <pc:spChg chg="del">
          <ac:chgData name="조 정익" userId="4ab12bfdab8f0839" providerId="LiveId" clId="{58F368D5-4A7F-473A-ACC5-56AD96479E0C}" dt="2019-06-22T08:38:25.981" v="499" actId="26606"/>
          <ac:spMkLst>
            <pc:docMk/>
            <pc:sldMk cId="4274799148" sldId="326"/>
            <ac:spMk id="22" creationId="{823AC064-BC96-4F32-8AE1-B2FD38754823}"/>
          </ac:spMkLst>
        </pc:spChg>
        <pc:spChg chg="add">
          <ac:chgData name="조 정익" userId="4ab12bfdab8f0839" providerId="LiveId" clId="{58F368D5-4A7F-473A-ACC5-56AD96479E0C}" dt="2019-06-22T08:38:25.981" v="499" actId="26606"/>
          <ac:spMkLst>
            <pc:docMk/>
            <pc:sldMk cId="4274799148" sldId="326"/>
            <ac:spMk id="28" creationId="{823AC064-BC96-4F32-8AE1-B2FD38754823}"/>
          </ac:spMkLst>
        </pc:spChg>
        <pc:picChg chg="del">
          <ac:chgData name="조 정익" userId="4ab12bfdab8f0839" providerId="LiveId" clId="{58F368D5-4A7F-473A-ACC5-56AD96479E0C}" dt="2019-06-22T08:38:23.453" v="497" actId="478"/>
          <ac:picMkLst>
            <pc:docMk/>
            <pc:sldMk cId="4274799148" sldId="326"/>
            <ac:picMk id="4" creationId="{F4112DA0-F816-41D6-AE17-30F14EE84AC3}"/>
          </ac:picMkLst>
        </pc:picChg>
        <pc:picChg chg="add mod">
          <ac:chgData name="조 정익" userId="4ab12bfdab8f0839" providerId="LiveId" clId="{58F368D5-4A7F-473A-ACC5-56AD96479E0C}" dt="2019-06-22T08:38:25.981" v="499" actId="26606"/>
          <ac:picMkLst>
            <pc:docMk/>
            <pc:sldMk cId="4274799148" sldId="326"/>
            <ac:picMk id="6" creationId="{7128D78A-ACD3-42C9-89F1-40869D7EF626}"/>
          </ac:picMkLst>
        </pc:picChg>
        <pc:cxnChg chg="del">
          <ac:chgData name="조 정익" userId="4ab12bfdab8f0839" providerId="LiveId" clId="{58F368D5-4A7F-473A-ACC5-56AD96479E0C}" dt="2019-06-22T08:38:25.981" v="499" actId="26606"/>
          <ac:cxnSpMkLst>
            <pc:docMk/>
            <pc:sldMk cId="4274799148" sldId="326"/>
            <ac:cxnSpMk id="23" creationId="{7E7C77BC-7138-40B1-A15B-20F57A494629}"/>
          </ac:cxnSpMkLst>
        </pc:cxnChg>
        <pc:cxnChg chg="add">
          <ac:chgData name="조 정익" userId="4ab12bfdab8f0839" providerId="LiveId" clId="{58F368D5-4A7F-473A-ACC5-56AD96479E0C}" dt="2019-06-22T08:38:25.981" v="499" actId="26606"/>
          <ac:cxnSpMkLst>
            <pc:docMk/>
            <pc:sldMk cId="4274799148" sldId="326"/>
            <ac:cxnSpMk id="30" creationId="{7E7C77BC-7138-40B1-A15B-20F57A494629}"/>
          </ac:cxnSpMkLst>
        </pc:cxnChg>
      </pc:sldChg>
      <pc:sldChg chg="addSp modSp add mod setBg">
        <pc:chgData name="조 정익" userId="4ab12bfdab8f0839" providerId="LiveId" clId="{58F368D5-4A7F-473A-ACC5-56AD96479E0C}" dt="2019-06-22T07:41:26.644" v="322" actId="26606"/>
        <pc:sldMkLst>
          <pc:docMk/>
          <pc:sldMk cId="2716079233" sldId="327"/>
        </pc:sldMkLst>
        <pc:spChg chg="mod">
          <ac:chgData name="조 정익" userId="4ab12bfdab8f0839" providerId="LiveId" clId="{58F368D5-4A7F-473A-ACC5-56AD96479E0C}" dt="2019-06-22T07:41:26.644" v="322" actId="26606"/>
          <ac:spMkLst>
            <pc:docMk/>
            <pc:sldMk cId="2716079233" sldId="327"/>
            <ac:spMk id="2" creationId="{A9EA33BA-427D-4FD0-ABA1-21F6A7CBDD0B}"/>
          </ac:spMkLst>
        </pc:spChg>
        <pc:spChg chg="mod">
          <ac:chgData name="조 정익" userId="4ab12bfdab8f0839" providerId="LiveId" clId="{58F368D5-4A7F-473A-ACC5-56AD96479E0C}" dt="2019-06-22T07:41:26.644" v="322" actId="26606"/>
          <ac:spMkLst>
            <pc:docMk/>
            <pc:sldMk cId="2716079233" sldId="327"/>
            <ac:spMk id="3" creationId="{184663A0-9543-40E2-89A4-F1B18B360CE6}"/>
          </ac:spMkLst>
        </pc:spChg>
        <pc:spChg chg="add">
          <ac:chgData name="조 정익" userId="4ab12bfdab8f0839" providerId="LiveId" clId="{58F368D5-4A7F-473A-ACC5-56AD96479E0C}" dt="2019-06-22T07:41:26.644" v="322" actId="26606"/>
          <ac:spMkLst>
            <pc:docMk/>
            <pc:sldMk cId="2716079233" sldId="327"/>
            <ac:spMk id="8" creationId="{8D70B121-56F4-4848-B38B-182089D909FA}"/>
          </ac:spMkLst>
        </pc:spChg>
        <pc:cxnChg chg="add">
          <ac:chgData name="조 정익" userId="4ab12bfdab8f0839" providerId="LiveId" clId="{58F368D5-4A7F-473A-ACC5-56AD96479E0C}" dt="2019-06-22T07:41:26.644" v="322" actId="26606"/>
          <ac:cxnSpMkLst>
            <pc:docMk/>
            <pc:sldMk cId="2716079233" sldId="327"/>
            <ac:cxnSpMk id="10" creationId="{2D72A2C9-F3CA-4216-8BAD-FA4C970C3C4E}"/>
          </ac:cxnSpMkLst>
        </pc:cxnChg>
      </pc:sldChg>
      <pc:sldChg chg="addSp modSp add mod setBg">
        <pc:chgData name="조 정익" userId="4ab12bfdab8f0839" providerId="LiveId" clId="{58F368D5-4A7F-473A-ACC5-56AD96479E0C}" dt="2019-06-22T08:04:12.257" v="466" actId="26606"/>
        <pc:sldMkLst>
          <pc:docMk/>
          <pc:sldMk cId="2145782758" sldId="331"/>
        </pc:sldMkLst>
        <pc:spChg chg="mod">
          <ac:chgData name="조 정익" userId="4ab12bfdab8f0839" providerId="LiveId" clId="{58F368D5-4A7F-473A-ACC5-56AD96479E0C}" dt="2019-06-22T08:04:12.257" v="466" actId="26606"/>
          <ac:spMkLst>
            <pc:docMk/>
            <pc:sldMk cId="2145782758" sldId="331"/>
            <ac:spMk id="2" creationId="{988EFCF9-9E5C-4AC8-AE43-217446D0E73F}"/>
          </ac:spMkLst>
        </pc:spChg>
        <pc:spChg chg="mod">
          <ac:chgData name="조 정익" userId="4ab12bfdab8f0839" providerId="LiveId" clId="{58F368D5-4A7F-473A-ACC5-56AD96479E0C}" dt="2019-06-22T08:04:12.257" v="466" actId="26606"/>
          <ac:spMkLst>
            <pc:docMk/>
            <pc:sldMk cId="2145782758" sldId="331"/>
            <ac:spMk id="3" creationId="{A8AF23DE-B30E-4E7F-9699-9F7158BEEBF7}"/>
          </ac:spMkLst>
        </pc:spChg>
        <pc:spChg chg="add">
          <ac:chgData name="조 정익" userId="4ab12bfdab8f0839" providerId="LiveId" clId="{58F368D5-4A7F-473A-ACC5-56AD96479E0C}" dt="2019-06-22T08:04:12.257" v="466" actId="26606"/>
          <ac:spMkLst>
            <pc:docMk/>
            <pc:sldMk cId="2145782758" sldId="331"/>
            <ac:spMk id="8" creationId="{8D70B121-56F4-4848-B38B-182089D909FA}"/>
          </ac:spMkLst>
        </pc:spChg>
        <pc:cxnChg chg="add">
          <ac:chgData name="조 정익" userId="4ab12bfdab8f0839" providerId="LiveId" clId="{58F368D5-4A7F-473A-ACC5-56AD96479E0C}" dt="2019-06-22T08:04:12.257" v="466" actId="26606"/>
          <ac:cxnSpMkLst>
            <pc:docMk/>
            <pc:sldMk cId="2145782758" sldId="331"/>
            <ac:cxnSpMk id="10" creationId="{2D72A2C9-F3CA-4216-8BAD-FA4C970C3C4E}"/>
          </ac:cxnSpMkLst>
        </pc:cxnChg>
      </pc:sldChg>
      <pc:sldChg chg="addSp modSp add mod setBg">
        <pc:chgData name="조 정익" userId="4ab12bfdab8f0839" providerId="LiveId" clId="{58F368D5-4A7F-473A-ACC5-56AD96479E0C}" dt="2019-06-22T08:11:16.532" v="478" actId="26606"/>
        <pc:sldMkLst>
          <pc:docMk/>
          <pc:sldMk cId="1459417470" sldId="332"/>
        </pc:sldMkLst>
        <pc:spChg chg="mod">
          <ac:chgData name="조 정익" userId="4ab12bfdab8f0839" providerId="LiveId" clId="{58F368D5-4A7F-473A-ACC5-56AD96479E0C}" dt="2019-06-22T08:11:16.532" v="478" actId="26606"/>
          <ac:spMkLst>
            <pc:docMk/>
            <pc:sldMk cId="1459417470" sldId="332"/>
            <ac:spMk id="2" creationId="{4164E839-3ADC-4152-873D-9570F00C8CD6}"/>
          </ac:spMkLst>
        </pc:spChg>
        <pc:spChg chg="mod">
          <ac:chgData name="조 정익" userId="4ab12bfdab8f0839" providerId="LiveId" clId="{58F368D5-4A7F-473A-ACC5-56AD96479E0C}" dt="2019-06-22T08:11:16.532" v="478" actId="26606"/>
          <ac:spMkLst>
            <pc:docMk/>
            <pc:sldMk cId="1459417470" sldId="332"/>
            <ac:spMk id="3" creationId="{741F9507-6097-4CD5-8BFD-AE504798A1F6}"/>
          </ac:spMkLst>
        </pc:spChg>
        <pc:spChg chg="add">
          <ac:chgData name="조 정익" userId="4ab12bfdab8f0839" providerId="LiveId" clId="{58F368D5-4A7F-473A-ACC5-56AD96479E0C}" dt="2019-06-22T08:11:16.532" v="478" actId="26606"/>
          <ac:spMkLst>
            <pc:docMk/>
            <pc:sldMk cId="1459417470" sldId="332"/>
            <ac:spMk id="8" creationId="{8D70B121-56F4-4848-B38B-182089D909FA}"/>
          </ac:spMkLst>
        </pc:spChg>
        <pc:cxnChg chg="add">
          <ac:chgData name="조 정익" userId="4ab12bfdab8f0839" providerId="LiveId" clId="{58F368D5-4A7F-473A-ACC5-56AD96479E0C}" dt="2019-06-22T08:11:16.532" v="478" actId="26606"/>
          <ac:cxnSpMkLst>
            <pc:docMk/>
            <pc:sldMk cId="1459417470" sldId="332"/>
            <ac:cxnSpMk id="10" creationId="{2D72A2C9-F3CA-4216-8BAD-FA4C970C3C4E}"/>
          </ac:cxnSpMkLst>
        </pc:cxnChg>
      </pc:sldChg>
      <pc:sldChg chg="addSp modSp add mod setBg">
        <pc:chgData name="조 정익" userId="4ab12bfdab8f0839" providerId="LiveId" clId="{58F368D5-4A7F-473A-ACC5-56AD96479E0C}" dt="2019-06-22T08:11:50.323" v="487" actId="26606"/>
        <pc:sldMkLst>
          <pc:docMk/>
          <pc:sldMk cId="2184570" sldId="333"/>
        </pc:sldMkLst>
        <pc:spChg chg="mod">
          <ac:chgData name="조 정익" userId="4ab12bfdab8f0839" providerId="LiveId" clId="{58F368D5-4A7F-473A-ACC5-56AD96479E0C}" dt="2019-06-22T08:11:50.323" v="487" actId="26606"/>
          <ac:spMkLst>
            <pc:docMk/>
            <pc:sldMk cId="2184570" sldId="333"/>
            <ac:spMk id="2" creationId="{2D168CB1-C1E3-4AC9-869F-850D0B51BEAC}"/>
          </ac:spMkLst>
        </pc:spChg>
        <pc:spChg chg="mod">
          <ac:chgData name="조 정익" userId="4ab12bfdab8f0839" providerId="LiveId" clId="{58F368D5-4A7F-473A-ACC5-56AD96479E0C}" dt="2019-06-22T08:11:50.323" v="487" actId="26606"/>
          <ac:spMkLst>
            <pc:docMk/>
            <pc:sldMk cId="2184570" sldId="333"/>
            <ac:spMk id="3" creationId="{9E61065C-169A-4377-A894-448030BD71DD}"/>
          </ac:spMkLst>
        </pc:spChg>
        <pc:spChg chg="add">
          <ac:chgData name="조 정익" userId="4ab12bfdab8f0839" providerId="LiveId" clId="{58F368D5-4A7F-473A-ACC5-56AD96479E0C}" dt="2019-06-22T08:11:50.323" v="487" actId="26606"/>
          <ac:spMkLst>
            <pc:docMk/>
            <pc:sldMk cId="2184570" sldId="333"/>
            <ac:spMk id="8" creationId="{8D70B121-56F4-4848-B38B-182089D909FA}"/>
          </ac:spMkLst>
        </pc:spChg>
        <pc:cxnChg chg="add">
          <ac:chgData name="조 정익" userId="4ab12bfdab8f0839" providerId="LiveId" clId="{58F368D5-4A7F-473A-ACC5-56AD96479E0C}" dt="2019-06-22T08:11:50.323" v="487" actId="26606"/>
          <ac:cxnSpMkLst>
            <pc:docMk/>
            <pc:sldMk cId="2184570" sldId="333"/>
            <ac:cxnSpMk id="10" creationId="{2D72A2C9-F3CA-4216-8BAD-FA4C970C3C4E}"/>
          </ac:cxnSpMkLst>
        </pc:cxnChg>
      </pc:sldChg>
      <pc:sldChg chg="addSp delSp modSp">
        <pc:chgData name="조 정익" userId="4ab12bfdab8f0839" providerId="LiveId" clId="{58F368D5-4A7F-473A-ACC5-56AD96479E0C}" dt="2019-06-22T08:50:39.430" v="598" actId="1076"/>
        <pc:sldMkLst>
          <pc:docMk/>
          <pc:sldMk cId="1807253090" sldId="336"/>
        </pc:sldMkLst>
        <pc:spChg chg="mod">
          <ac:chgData name="조 정익" userId="4ab12bfdab8f0839" providerId="LiveId" clId="{58F368D5-4A7F-473A-ACC5-56AD96479E0C}" dt="2019-06-22T08:49:46.386" v="576" actId="27636"/>
          <ac:spMkLst>
            <pc:docMk/>
            <pc:sldMk cId="1807253090" sldId="336"/>
            <ac:spMk id="2" creationId="{8933DB32-0F96-4CED-B47C-1BFBB8DAF281}"/>
          </ac:spMkLst>
        </pc:spChg>
        <pc:spChg chg="add del mod">
          <ac:chgData name="조 정익" userId="4ab12bfdab8f0839" providerId="LiveId" clId="{58F368D5-4A7F-473A-ACC5-56AD96479E0C}" dt="2019-06-22T08:49:56.200" v="578"/>
          <ac:spMkLst>
            <pc:docMk/>
            <pc:sldMk cId="1807253090" sldId="336"/>
            <ac:spMk id="4" creationId="{2C4BC74A-11A8-4A59-830D-2C5B8B6C0E88}"/>
          </ac:spMkLst>
        </pc:sp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6" creationId="{4B3B4A10-9535-4AD0-AEC3-593B4A06E946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8" creationId="{B2556BFB-A869-4B5D-8851-A95FE634A3A1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10" creationId="{98675DF1-0EB4-42A0-A92C-88BB5071B1DE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12" creationId="{C7CCF1D0-C09B-4BB1-8854-5122EF56D579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14" creationId="{1935452B-9610-4B93-9FF8-C8A884B3E189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16" creationId="{502922CE-9BC0-47AA-A5B8-B307EDEB8F3C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18" creationId="{A1474F5A-2A84-4424-BD45-EC21C6EF6498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20" creationId="{CF6709EB-0EEB-4320-AAC2-98B2C0DC713D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22" creationId="{342DC859-5026-440D-ADDE-A5E60ED365AD}"/>
          </ac:picMkLst>
        </pc:picChg>
        <pc:picChg chg="add mod">
          <ac:chgData name="조 정익" userId="4ab12bfdab8f0839" providerId="LiveId" clId="{58F368D5-4A7F-473A-ACC5-56AD96479E0C}" dt="2019-06-22T08:50:39.430" v="598" actId="1076"/>
          <ac:picMkLst>
            <pc:docMk/>
            <pc:sldMk cId="1807253090" sldId="336"/>
            <ac:picMk id="24" creationId="{6B4018CD-EE09-4EA2-AAE2-FEE7AF73C38E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25" creationId="{FBB1CB24-FC4E-4721-8F23-48783BAFAB7B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27" creationId="{634FA7A6-CC6C-4AC7-BC17-975DBBDC359A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29" creationId="{D5F92828-DFD6-4E8F-94A2-FFDFC4F7DAEE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31" creationId="{3391E363-A4D4-4B20-9DCD-07A66C2E7719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33" creationId="{CA38172C-E55E-471D-B79B-7A3499481520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35" creationId="{C9E901CB-9393-4B98-95E2-7A9C2DC80739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37" creationId="{48990E92-1B53-4615-8E11-3FD90113E1A9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39" creationId="{56BF9DF1-9BC0-4826-B566-8E8C53C1F322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41" creationId="{EDF3CBB2-3D8E-44CA-B04F-B10DD9753CB7}"/>
          </ac:picMkLst>
        </pc:picChg>
        <pc:picChg chg="del">
          <ac:chgData name="조 정익" userId="4ab12bfdab8f0839" providerId="LiveId" clId="{58F368D5-4A7F-473A-ACC5-56AD96479E0C}" dt="2019-06-22T08:49:51.454" v="577" actId="478"/>
          <ac:picMkLst>
            <pc:docMk/>
            <pc:sldMk cId="1807253090" sldId="336"/>
            <ac:picMk id="43" creationId="{C7B7B5E5-1DAF-4A2D-B7BB-B795D3A88858}"/>
          </ac:picMkLst>
        </pc:picChg>
      </pc:sldChg>
      <pc:sldChg chg="addSp delSp modSp">
        <pc:chgData name="조 정익" userId="4ab12bfdab8f0839" providerId="LiveId" clId="{58F368D5-4A7F-473A-ACC5-56AD96479E0C}" dt="2019-06-22T08:52:18.206" v="630" actId="1076"/>
        <pc:sldMkLst>
          <pc:docMk/>
          <pc:sldMk cId="661180863" sldId="338"/>
        </pc:sldMkLst>
        <pc:spChg chg="mod">
          <ac:chgData name="조 정익" userId="4ab12bfdab8f0839" providerId="LiveId" clId="{58F368D5-4A7F-473A-ACC5-56AD96479E0C}" dt="2019-06-22T08:51:12.374" v="603" actId="20577"/>
          <ac:spMkLst>
            <pc:docMk/>
            <pc:sldMk cId="661180863" sldId="338"/>
            <ac:spMk id="2" creationId="{8933DB32-0F96-4CED-B47C-1BFBB8DAF281}"/>
          </ac:spMkLst>
        </pc:spChg>
        <pc:spChg chg="add del mod">
          <ac:chgData name="조 정익" userId="4ab12bfdab8f0839" providerId="LiveId" clId="{58F368D5-4A7F-473A-ACC5-56AD96479E0C}" dt="2019-06-22T08:51:24.954" v="605"/>
          <ac:spMkLst>
            <pc:docMk/>
            <pc:sldMk cId="661180863" sldId="338"/>
            <ac:spMk id="4" creationId="{77E5D30D-A176-4F87-9BB9-3247E4E65454}"/>
          </ac:spMkLst>
        </pc:sp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6" creationId="{4B3B4A10-9535-4AD0-AEC3-593B4A06E946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7" creationId="{0AD381E6-60CA-4D32-AEEF-067F96AD80BA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8" creationId="{B2556BFB-A869-4B5D-8851-A95FE634A3A1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10" creationId="{98675DF1-0EB4-42A0-A92C-88BB5071B1DE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11" creationId="{FD32D9FD-375D-4D00-8B52-041FF68EE9C7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12" creationId="{C7CCF1D0-C09B-4BB1-8854-5122EF56D579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14" creationId="{1935452B-9610-4B93-9FF8-C8A884B3E189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15" creationId="{F2C6D1B8-A142-4CCE-9F86-26FA6A3816BE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16" creationId="{502922CE-9BC0-47AA-A5B8-B307EDEB8F3C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18" creationId="{A1474F5A-2A84-4424-BD45-EC21C6EF6498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19" creationId="{13565F36-6755-4A99-8194-3D9F42838394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20" creationId="{CF6709EB-0EEB-4320-AAC2-98B2C0DC713D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22" creationId="{342DC859-5026-440D-ADDE-A5E60ED365AD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23" creationId="{13D48533-57C2-43EE-ACEB-EBC0A245196A}"/>
          </ac:picMkLst>
        </pc:picChg>
        <pc:picChg chg="del">
          <ac:chgData name="조 정익" userId="4ab12bfdab8f0839" providerId="LiveId" clId="{58F368D5-4A7F-473A-ACC5-56AD96479E0C}" dt="2019-06-22T08:51:19.503" v="604" actId="478"/>
          <ac:picMkLst>
            <pc:docMk/>
            <pc:sldMk cId="661180863" sldId="338"/>
            <ac:picMk id="24" creationId="{6B4018CD-EE09-4EA2-AAE2-FEE7AF73C38E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26" creationId="{7EE99E53-45B1-4926-BD4F-03554A25FF32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28" creationId="{42ACCCA6-E60D-46E3-919E-F2F3A0F7FD49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30" creationId="{42364D59-4FF6-4887-AE27-C04A366F0232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32" creationId="{FA916EC6-15D0-423E-BA5C-7AAB746211CD}"/>
          </ac:picMkLst>
        </pc:picChg>
        <pc:picChg chg="add mod">
          <ac:chgData name="조 정익" userId="4ab12bfdab8f0839" providerId="LiveId" clId="{58F368D5-4A7F-473A-ACC5-56AD96479E0C}" dt="2019-06-22T08:52:18.206" v="630" actId="1076"/>
          <ac:picMkLst>
            <pc:docMk/>
            <pc:sldMk cId="661180863" sldId="338"/>
            <ac:picMk id="34" creationId="{DB783727-1B6A-4F00-A76F-0C9452E4A408}"/>
          </ac:picMkLst>
        </pc:picChg>
      </pc:sldChg>
      <pc:sldChg chg="addSp delSp modSp">
        <pc:chgData name="조 정익" userId="4ab12bfdab8f0839" providerId="LiveId" clId="{58F368D5-4A7F-473A-ACC5-56AD96479E0C}" dt="2019-06-22T08:53:58.468" v="658" actId="1076"/>
        <pc:sldMkLst>
          <pc:docMk/>
          <pc:sldMk cId="662484407" sldId="339"/>
        </pc:sldMkLst>
        <pc:spChg chg="mod">
          <ac:chgData name="조 정익" userId="4ab12bfdab8f0839" providerId="LiveId" clId="{58F368D5-4A7F-473A-ACC5-56AD96479E0C}" dt="2019-06-22T08:53:04.365" v="636" actId="20577"/>
          <ac:spMkLst>
            <pc:docMk/>
            <pc:sldMk cId="662484407" sldId="339"/>
            <ac:spMk id="2" creationId="{8933DB32-0F96-4CED-B47C-1BFBB8DAF281}"/>
          </ac:spMkLst>
        </pc:spChg>
        <pc:spChg chg="add del mod">
          <ac:chgData name="조 정익" userId="4ab12bfdab8f0839" providerId="LiveId" clId="{58F368D5-4A7F-473A-ACC5-56AD96479E0C}" dt="2019-06-22T08:53:13.167" v="637"/>
          <ac:spMkLst>
            <pc:docMk/>
            <pc:sldMk cId="662484407" sldId="339"/>
            <ac:spMk id="4" creationId="{64D1332E-21C4-4613-861A-6340B901EB49}"/>
          </ac:spMkLst>
        </pc:sp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6" creationId="{F235C82C-0823-47C0-9511-EDA47840B6A6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7" creationId="{0AD381E6-60CA-4D32-AEEF-067F96AD80BA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9" creationId="{E6A423B8-9EE4-4B63-BAD0-B1D6875BE1AE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11" creationId="{FD32D9FD-375D-4D00-8B52-041FF68EE9C7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12" creationId="{1AF9DD29-B76A-43D1-8D78-C09337E2E345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14" creationId="{EC932B05-312F-4BBC-9983-388058F1F406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15" creationId="{F2C6D1B8-A142-4CCE-9F86-26FA6A3816BE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17" creationId="{331AF27C-816D-4799-87DE-36D90D7BE371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19" creationId="{13565F36-6755-4A99-8194-3D9F42838394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20" creationId="{8E093B0C-E7F5-4E66-8CF0-1FE766CAC439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22" creationId="{64095B25-8320-4075-B64B-1F29122355C3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23" creationId="{13D48533-57C2-43EE-ACEB-EBC0A245196A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25" creationId="{905EA8C2-6843-4FC7-8F0A-B89ECBBE65CC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26" creationId="{7EE99E53-45B1-4926-BD4F-03554A25FF32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28" creationId="{42ACCCA6-E60D-46E3-919E-F2F3A0F7FD49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29" creationId="{31A1B7E1-7F39-41A8-8FC1-609E6E1F9088}"/>
          </ac:picMkLst>
        </pc:picChg>
        <pc:picChg chg="del">
          <ac:chgData name="조 정익" userId="4ab12bfdab8f0839" providerId="LiveId" clId="{58F368D5-4A7F-473A-ACC5-56AD96479E0C}" dt="2019-06-22T08:52:49.485" v="631" actId="478"/>
          <ac:picMkLst>
            <pc:docMk/>
            <pc:sldMk cId="662484407" sldId="339"/>
            <ac:picMk id="30" creationId="{42364D59-4FF6-4887-AE27-C04A366F0232}"/>
          </ac:picMkLst>
        </pc:picChg>
        <pc:picChg chg="del">
          <ac:chgData name="조 정익" userId="4ab12bfdab8f0839" providerId="LiveId" clId="{58F368D5-4A7F-473A-ACC5-56AD96479E0C}" dt="2019-06-22T08:52:50.979" v="632" actId="478"/>
          <ac:picMkLst>
            <pc:docMk/>
            <pc:sldMk cId="662484407" sldId="339"/>
            <ac:picMk id="32" creationId="{FA916EC6-15D0-423E-BA5C-7AAB746211CD}"/>
          </ac:picMkLst>
        </pc:picChg>
        <pc:picChg chg="add mod">
          <ac:chgData name="조 정익" userId="4ab12bfdab8f0839" providerId="LiveId" clId="{58F368D5-4A7F-473A-ACC5-56AD96479E0C}" dt="2019-06-22T08:53:58.468" v="658" actId="1076"/>
          <ac:picMkLst>
            <pc:docMk/>
            <pc:sldMk cId="662484407" sldId="339"/>
            <ac:picMk id="33" creationId="{A2B81110-6CA1-4571-98EB-B55C816501DF}"/>
          </ac:picMkLst>
        </pc:picChg>
        <pc:picChg chg="del">
          <ac:chgData name="조 정익" userId="4ab12bfdab8f0839" providerId="LiveId" clId="{58F368D5-4A7F-473A-ACC5-56AD96479E0C}" dt="2019-06-22T08:52:50.979" v="632" actId="478"/>
          <ac:picMkLst>
            <pc:docMk/>
            <pc:sldMk cId="662484407" sldId="339"/>
            <ac:picMk id="34" creationId="{DB783727-1B6A-4F00-A76F-0C9452E4A408}"/>
          </ac:picMkLst>
        </pc:picChg>
      </pc:sldChg>
      <pc:sldChg chg="addSp delSp modSp">
        <pc:chgData name="조 정익" userId="4ab12bfdab8f0839" providerId="LiveId" clId="{58F368D5-4A7F-473A-ACC5-56AD96479E0C}" dt="2019-06-22T08:55:18.214" v="682" actId="1076"/>
        <pc:sldMkLst>
          <pc:docMk/>
          <pc:sldMk cId="4028785743" sldId="340"/>
        </pc:sldMkLst>
        <pc:spChg chg="mod">
          <ac:chgData name="조 정익" userId="4ab12bfdab8f0839" providerId="LiveId" clId="{58F368D5-4A7F-473A-ACC5-56AD96479E0C}" dt="2019-06-22T08:54:25.029" v="660" actId="20577"/>
          <ac:spMkLst>
            <pc:docMk/>
            <pc:sldMk cId="4028785743" sldId="340"/>
            <ac:spMk id="2" creationId="{8933DB32-0F96-4CED-B47C-1BFBB8DAF281}"/>
          </ac:spMkLst>
        </pc:spChg>
        <pc:spChg chg="add del mod">
          <ac:chgData name="조 정익" userId="4ab12bfdab8f0839" providerId="LiveId" clId="{58F368D5-4A7F-473A-ACC5-56AD96479E0C}" dt="2019-06-22T08:54:31.979" v="662"/>
          <ac:spMkLst>
            <pc:docMk/>
            <pc:sldMk cId="4028785743" sldId="340"/>
            <ac:spMk id="4" creationId="{3DBCB231-DE14-4A63-B5D3-72D552FD8BD8}"/>
          </ac:spMkLst>
        </pc:sp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6" creationId="{87CE23B4-90A6-4DEA-AFEE-950646D62469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7" creationId="{0AD381E6-60CA-4D32-AEEF-067F96AD80BA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9" creationId="{E4D7310E-C0AE-4123-AEDA-40E4A54A8DC9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11" creationId="{FD32D9FD-375D-4D00-8B52-041FF68EE9C7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12" creationId="{C52B2743-78B5-4C2F-BF53-5BC64A0BDD14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14" creationId="{30E33309-7788-4FD6-9FCD-532D3EEF36D2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15" creationId="{F2C6D1B8-A142-4CCE-9F86-26FA6A3816BE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17" creationId="{D75A2EE9-A411-4B2B-9897-886A9EA5B447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19" creationId="{13565F36-6755-4A99-8194-3D9F42838394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20" creationId="{0B1FF59D-1281-4A9A-8C44-5B59E2BCA991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22" creationId="{07461B94-1E19-49D6-9677-DD70187BAC6D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23" creationId="{13D48533-57C2-43EE-ACEB-EBC0A245196A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25" creationId="{DD422FF1-5E96-440B-9942-2403CBCD30E0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26" creationId="{7EE99E53-45B1-4926-BD4F-03554A25FF32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28" creationId="{42ACCCA6-E60D-46E3-919E-F2F3A0F7FD49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29" creationId="{F9BBC12A-CD19-4595-82DD-A6BDCF40E6A9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30" creationId="{42364D59-4FF6-4887-AE27-C04A366F0232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32" creationId="{FA916EC6-15D0-423E-BA5C-7AAB746211CD}"/>
          </ac:picMkLst>
        </pc:picChg>
        <pc:picChg chg="add mod">
          <ac:chgData name="조 정익" userId="4ab12bfdab8f0839" providerId="LiveId" clId="{58F368D5-4A7F-473A-ACC5-56AD96479E0C}" dt="2019-06-22T08:55:18.214" v="682" actId="1076"/>
          <ac:picMkLst>
            <pc:docMk/>
            <pc:sldMk cId="4028785743" sldId="340"/>
            <ac:picMk id="33" creationId="{B6D7C8A1-110D-4415-81B1-63E1747DF4C4}"/>
          </ac:picMkLst>
        </pc:picChg>
        <pc:picChg chg="del">
          <ac:chgData name="조 정익" userId="4ab12bfdab8f0839" providerId="LiveId" clId="{58F368D5-4A7F-473A-ACC5-56AD96479E0C}" dt="2019-06-22T08:54:27.307" v="661" actId="478"/>
          <ac:picMkLst>
            <pc:docMk/>
            <pc:sldMk cId="4028785743" sldId="340"/>
            <ac:picMk id="34" creationId="{DB783727-1B6A-4F00-A76F-0C9452E4A408}"/>
          </ac:picMkLst>
        </pc:picChg>
      </pc:sldChg>
      <pc:sldChg chg="addSp delSp modSp add mod ord setBg setClrOvrMap">
        <pc:chgData name="조 정익" userId="4ab12bfdab8f0839" providerId="LiveId" clId="{58F368D5-4A7F-473A-ACC5-56AD96479E0C}" dt="2019-06-23T07:47:59.131" v="2311"/>
        <pc:sldMkLst>
          <pc:docMk/>
          <pc:sldMk cId="3480459487" sldId="341"/>
        </pc:sldMkLst>
        <pc:spChg chg="mod">
          <ac:chgData name="조 정익" userId="4ab12bfdab8f0839" providerId="LiveId" clId="{58F368D5-4A7F-473A-ACC5-56AD96479E0C}" dt="2019-06-22T09:54:13.423" v="1930" actId="26606"/>
          <ac:spMkLst>
            <pc:docMk/>
            <pc:sldMk cId="3480459487" sldId="341"/>
            <ac:spMk id="2" creationId="{740BF231-4CC9-4B35-9102-D8BA3A452A2A}"/>
          </ac:spMkLst>
        </pc:spChg>
        <pc:spChg chg="mod">
          <ac:chgData name="조 정익" userId="4ab12bfdab8f0839" providerId="LiveId" clId="{58F368D5-4A7F-473A-ACC5-56AD96479E0C}" dt="2019-06-22T09:54:13.423" v="1930" actId="26606"/>
          <ac:spMkLst>
            <pc:docMk/>
            <pc:sldMk cId="3480459487" sldId="341"/>
            <ac:spMk id="3" creationId="{F1971D32-4AB2-4A8C-AF6D-6FA5A81EF16F}"/>
          </ac:spMkLst>
        </pc:spChg>
        <pc:spChg chg="add del">
          <ac:chgData name="조 정익" userId="4ab12bfdab8f0839" providerId="LiveId" clId="{58F368D5-4A7F-473A-ACC5-56AD96479E0C}" dt="2019-06-22T09:54:13.423" v="1930" actId="26606"/>
          <ac:spMkLst>
            <pc:docMk/>
            <pc:sldMk cId="3480459487" sldId="341"/>
            <ac:spMk id="8" creationId="{8D70B121-56F4-4848-B38B-182089D909FA}"/>
          </ac:spMkLst>
        </pc:spChg>
        <pc:spChg chg="add del">
          <ac:chgData name="조 정익" userId="4ab12bfdab8f0839" providerId="LiveId" clId="{58F368D5-4A7F-473A-ACC5-56AD96479E0C}" dt="2019-06-22T09:54:13.416" v="1929" actId="26606"/>
          <ac:spMkLst>
            <pc:docMk/>
            <pc:sldMk cId="3480459487" sldId="341"/>
            <ac:spMk id="15" creationId="{8D70B121-56F4-4848-B38B-182089D909FA}"/>
          </ac:spMkLst>
        </pc:spChg>
        <pc:spChg chg="add">
          <ac:chgData name="조 정익" userId="4ab12bfdab8f0839" providerId="LiveId" clId="{58F368D5-4A7F-473A-ACC5-56AD96479E0C}" dt="2019-06-22T09:54:13.423" v="1930" actId="26606"/>
          <ac:spMkLst>
            <pc:docMk/>
            <pc:sldMk cId="3480459487" sldId="341"/>
            <ac:spMk id="19" creationId="{3A4F209C-C20E-4FA7-B241-1EF4F8D193B2}"/>
          </ac:spMkLst>
        </pc:spChg>
        <pc:spChg chg="add">
          <ac:chgData name="조 정익" userId="4ab12bfdab8f0839" providerId="LiveId" clId="{58F368D5-4A7F-473A-ACC5-56AD96479E0C}" dt="2019-06-22T09:54:13.423" v="1930" actId="26606"/>
          <ac:spMkLst>
            <pc:docMk/>
            <pc:sldMk cId="3480459487" sldId="341"/>
            <ac:spMk id="20" creationId="{E4564234-45B0-4ED8-A9E2-199C00173276}"/>
          </ac:spMkLst>
        </pc:spChg>
        <pc:cxnChg chg="add del">
          <ac:chgData name="조 정익" userId="4ab12bfdab8f0839" providerId="LiveId" clId="{58F368D5-4A7F-473A-ACC5-56AD96479E0C}" dt="2019-06-22T09:54:13.423" v="1930" actId="26606"/>
          <ac:cxnSpMkLst>
            <pc:docMk/>
            <pc:sldMk cId="3480459487" sldId="341"/>
            <ac:cxnSpMk id="10" creationId="{2D72A2C9-F3CA-4216-8BAD-FA4C970C3C4E}"/>
          </ac:cxnSpMkLst>
        </pc:cxnChg>
        <pc:cxnChg chg="add del">
          <ac:chgData name="조 정익" userId="4ab12bfdab8f0839" providerId="LiveId" clId="{58F368D5-4A7F-473A-ACC5-56AD96479E0C}" dt="2019-06-22T09:54:13.416" v="1929" actId="26606"/>
          <ac:cxnSpMkLst>
            <pc:docMk/>
            <pc:sldMk cId="3480459487" sldId="341"/>
            <ac:cxnSpMk id="17" creationId="{2D72A2C9-F3CA-4216-8BAD-FA4C970C3C4E}"/>
          </ac:cxnSpMkLst>
        </pc:cxnChg>
      </pc:sldChg>
      <pc:sldChg chg="addSp delSp modSp add mod ord setBg setClrOvrMap">
        <pc:chgData name="조 정익" userId="4ab12bfdab8f0839" providerId="LiveId" clId="{58F368D5-4A7F-473A-ACC5-56AD96479E0C}" dt="2019-06-23T07:47:59.131" v="2311"/>
        <pc:sldMkLst>
          <pc:docMk/>
          <pc:sldMk cId="4206587277" sldId="342"/>
        </pc:sldMkLst>
        <pc:spChg chg="mod">
          <ac:chgData name="조 정익" userId="4ab12bfdab8f0839" providerId="LiveId" clId="{58F368D5-4A7F-473A-ACC5-56AD96479E0C}" dt="2019-06-22T09:54:17.943" v="1931" actId="26606"/>
          <ac:spMkLst>
            <pc:docMk/>
            <pc:sldMk cId="4206587277" sldId="342"/>
            <ac:spMk id="2" creationId="{26AD09A2-85AC-4877-98F8-1A1B97BBEFE9}"/>
          </ac:spMkLst>
        </pc:spChg>
        <pc:spChg chg="mod">
          <ac:chgData name="조 정익" userId="4ab12bfdab8f0839" providerId="LiveId" clId="{58F368D5-4A7F-473A-ACC5-56AD96479E0C}" dt="2019-06-22T09:54:17.943" v="1931" actId="26606"/>
          <ac:spMkLst>
            <pc:docMk/>
            <pc:sldMk cId="4206587277" sldId="342"/>
            <ac:spMk id="3" creationId="{8AEFE203-6B01-42AF-B349-83C6CBCA965B}"/>
          </ac:spMkLst>
        </pc:spChg>
        <pc:spChg chg="add del">
          <ac:chgData name="조 정익" userId="4ab12bfdab8f0839" providerId="LiveId" clId="{58F368D5-4A7F-473A-ACC5-56AD96479E0C}" dt="2019-06-22T09:54:17.943" v="1931" actId="26606"/>
          <ac:spMkLst>
            <pc:docMk/>
            <pc:sldMk cId="4206587277" sldId="342"/>
            <ac:spMk id="8" creationId="{F98ED85F-DCEE-4B50-802E-71A6E3E12B04}"/>
          </ac:spMkLst>
        </pc:spChg>
        <pc:spChg chg="add">
          <ac:chgData name="조 정익" userId="4ab12bfdab8f0839" providerId="LiveId" clId="{58F368D5-4A7F-473A-ACC5-56AD96479E0C}" dt="2019-06-22T09:54:17.943" v="1931" actId="26606"/>
          <ac:spMkLst>
            <pc:docMk/>
            <pc:sldMk cId="4206587277" sldId="342"/>
            <ac:spMk id="13" creationId="{3A4F209C-C20E-4FA7-B241-1EF4F8D193B2}"/>
          </ac:spMkLst>
        </pc:spChg>
        <pc:spChg chg="add">
          <ac:chgData name="조 정익" userId="4ab12bfdab8f0839" providerId="LiveId" clId="{58F368D5-4A7F-473A-ACC5-56AD96479E0C}" dt="2019-06-22T09:54:17.943" v="1931" actId="26606"/>
          <ac:spMkLst>
            <pc:docMk/>
            <pc:sldMk cId="4206587277" sldId="342"/>
            <ac:spMk id="15" creationId="{E4564234-45B0-4ED8-A9E2-199C00173276}"/>
          </ac:spMkLst>
        </pc:spChg>
      </pc:sldChg>
      <pc:sldChg chg="addSp modSp add mod setBg">
        <pc:chgData name="조 정익" userId="4ab12bfdab8f0839" providerId="LiveId" clId="{58F368D5-4A7F-473A-ACC5-56AD96479E0C}" dt="2019-06-24T08:30:02.532" v="2329"/>
        <pc:sldMkLst>
          <pc:docMk/>
          <pc:sldMk cId="228874136" sldId="343"/>
        </pc:sldMkLst>
        <pc:spChg chg="mod">
          <ac:chgData name="조 정익" userId="4ab12bfdab8f0839" providerId="LiveId" clId="{58F368D5-4A7F-473A-ACC5-56AD96479E0C}" dt="2019-06-22T10:21:46.712" v="1951" actId="26606"/>
          <ac:spMkLst>
            <pc:docMk/>
            <pc:sldMk cId="228874136" sldId="343"/>
            <ac:spMk id="2" creationId="{48CF5466-22E7-4254-813F-BA7AAF42ABA4}"/>
          </ac:spMkLst>
        </pc:spChg>
        <pc:spChg chg="mod">
          <ac:chgData name="조 정익" userId="4ab12bfdab8f0839" providerId="LiveId" clId="{58F368D5-4A7F-473A-ACC5-56AD96479E0C}" dt="2019-06-24T08:30:02.532" v="2329"/>
          <ac:spMkLst>
            <pc:docMk/>
            <pc:sldMk cId="228874136" sldId="343"/>
            <ac:spMk id="3" creationId="{7AA51E09-5D90-4DB0-9FE7-9F2F35AA97D4}"/>
          </ac:spMkLst>
        </pc:spChg>
        <pc:spChg chg="add">
          <ac:chgData name="조 정익" userId="4ab12bfdab8f0839" providerId="LiveId" clId="{58F368D5-4A7F-473A-ACC5-56AD96479E0C}" dt="2019-06-22T10:21:46.712" v="1951" actId="26606"/>
          <ac:spMkLst>
            <pc:docMk/>
            <pc:sldMk cId="228874136" sldId="343"/>
            <ac:spMk id="8" creationId="{8D70B121-56F4-4848-B38B-182089D909FA}"/>
          </ac:spMkLst>
        </pc:spChg>
        <pc:cxnChg chg="add">
          <ac:chgData name="조 정익" userId="4ab12bfdab8f0839" providerId="LiveId" clId="{58F368D5-4A7F-473A-ACC5-56AD96479E0C}" dt="2019-06-22T10:21:46.712" v="1951" actId="26606"/>
          <ac:cxnSpMkLst>
            <pc:docMk/>
            <pc:sldMk cId="228874136" sldId="343"/>
            <ac:cxnSpMk id="10" creationId="{2D72A2C9-F3CA-4216-8BAD-FA4C970C3C4E}"/>
          </ac:cxnSpMkLst>
        </pc:cxnChg>
      </pc:sldChg>
      <pc:sldChg chg="addSp modSp add mod setBg">
        <pc:chgData name="조 정익" userId="4ab12bfdab8f0839" providerId="LiveId" clId="{58F368D5-4A7F-473A-ACC5-56AD96479E0C}" dt="2019-06-23T04:39:24.558" v="2072" actId="26606"/>
        <pc:sldMkLst>
          <pc:docMk/>
          <pc:sldMk cId="2084239815" sldId="344"/>
        </pc:sldMkLst>
        <pc:spChg chg="mod">
          <ac:chgData name="조 정익" userId="4ab12bfdab8f0839" providerId="LiveId" clId="{58F368D5-4A7F-473A-ACC5-56AD96479E0C}" dt="2019-06-23T04:39:24.558" v="2072" actId="26606"/>
          <ac:spMkLst>
            <pc:docMk/>
            <pc:sldMk cId="2084239815" sldId="344"/>
            <ac:spMk id="2" creationId="{2FCD6562-6DC8-456C-8E4C-F6A635BB362C}"/>
          </ac:spMkLst>
        </pc:spChg>
        <pc:spChg chg="mod">
          <ac:chgData name="조 정익" userId="4ab12bfdab8f0839" providerId="LiveId" clId="{58F368D5-4A7F-473A-ACC5-56AD96479E0C}" dt="2019-06-23T04:39:24.558" v="2072" actId="26606"/>
          <ac:spMkLst>
            <pc:docMk/>
            <pc:sldMk cId="2084239815" sldId="344"/>
            <ac:spMk id="3" creationId="{CF6FE9E7-31BD-4C4D-9E10-7EEB07B41903}"/>
          </ac:spMkLst>
        </pc:spChg>
        <pc:spChg chg="add">
          <ac:chgData name="조 정익" userId="4ab12bfdab8f0839" providerId="LiveId" clId="{58F368D5-4A7F-473A-ACC5-56AD96479E0C}" dt="2019-06-23T04:39:24.558" v="2072" actId="26606"/>
          <ac:spMkLst>
            <pc:docMk/>
            <pc:sldMk cId="2084239815" sldId="344"/>
            <ac:spMk id="9" creationId="{867D4867-5BA7-4462-B2F6-A23F4A622AA7}"/>
          </ac:spMkLst>
        </pc:spChg>
        <pc:picChg chg="add mod">
          <ac:chgData name="조 정익" userId="4ab12bfdab8f0839" providerId="LiveId" clId="{58F368D5-4A7F-473A-ACC5-56AD96479E0C}" dt="2019-06-23T04:39:24.558" v="2072" actId="26606"/>
          <ac:picMkLst>
            <pc:docMk/>
            <pc:sldMk cId="2084239815" sldId="344"/>
            <ac:picMk id="4" creationId="{F58B84F9-E02D-4916-A8C0-11DA4AE1AD66}"/>
          </ac:picMkLst>
        </pc:picChg>
      </pc:sldChg>
      <pc:sldChg chg="addSp delSp modSp">
        <pc:chgData name="조 정익" userId="4ab12bfdab8f0839" providerId="LiveId" clId="{58F368D5-4A7F-473A-ACC5-56AD96479E0C}" dt="2019-06-23T04:56:22.359" v="2244" actId="20577"/>
        <pc:sldMkLst>
          <pc:docMk/>
          <pc:sldMk cId="2362316484" sldId="346"/>
        </pc:sldMkLst>
        <pc:spChg chg="mod">
          <ac:chgData name="조 정익" userId="4ab12bfdab8f0839" providerId="LiveId" clId="{58F368D5-4A7F-473A-ACC5-56AD96479E0C}" dt="2019-06-23T04:56:22.359" v="2244" actId="20577"/>
          <ac:spMkLst>
            <pc:docMk/>
            <pc:sldMk cId="2362316484" sldId="346"/>
            <ac:spMk id="2" creationId="{8933DB32-0F96-4CED-B47C-1BFBB8DAF281}"/>
          </ac:spMkLst>
        </pc:spChg>
        <pc:spChg chg="add del mod">
          <ac:chgData name="조 정익" userId="4ab12bfdab8f0839" providerId="LiveId" clId="{58F368D5-4A7F-473A-ACC5-56AD96479E0C}" dt="2019-06-23T04:55:25.690" v="2216"/>
          <ac:spMkLst>
            <pc:docMk/>
            <pc:sldMk cId="2362316484" sldId="346"/>
            <ac:spMk id="4" creationId="{A345DA56-7BEE-457C-BAE4-CD5ECDE2C505}"/>
          </ac:spMkLst>
        </pc:sp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6" creationId="{87CE23B4-90A6-4DEA-AFEE-950646D62469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7" creationId="{73C5767F-FFA5-499E-8012-0F40FEF76AD5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9" creationId="{E4D7310E-C0AE-4123-AEDA-40E4A54A8DC9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10" creationId="{67A02494-9251-43CE-9EE5-323C538A6E3C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12" creationId="{C52B2743-78B5-4C2F-BF53-5BC64A0BDD14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13" creationId="{F551134E-8B86-4B8D-9D4F-0F92FD5252B4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14" creationId="{30E33309-7788-4FD6-9FCD-532D3EEF36D2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16" creationId="{ACE79278-E69E-41C6-82AD-ADD900064050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17" creationId="{D75A2EE9-A411-4B2B-9897-886A9EA5B447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19" creationId="{B879A60C-62A9-4AE7-B118-A8FA00ABC551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20" creationId="{0B1FF59D-1281-4A9A-8C44-5B59E2BCA991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22" creationId="{07461B94-1E19-49D6-9677-DD70187BAC6D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23" creationId="{266DC6DD-B793-42B9-93A1-7AC9D441B326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25" creationId="{DD422FF1-5E96-440B-9942-2403CBCD30E0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26" creationId="{87ACD072-01C0-44D8-B8AA-8B8960E8B9E4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28" creationId="{EB2C49E1-F633-41D9-AFFD-E978E3BEF7D3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29" creationId="{F9BBC12A-CD19-4595-82DD-A6BDCF40E6A9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31" creationId="{E46AA064-38DC-4A0C-BDBB-61C809A92F35}"/>
          </ac:picMkLst>
        </pc:picChg>
        <pc:picChg chg="del">
          <ac:chgData name="조 정익" userId="4ab12bfdab8f0839" providerId="LiveId" clId="{58F368D5-4A7F-473A-ACC5-56AD96479E0C}" dt="2019-06-23T04:55:21.400" v="2215" actId="478"/>
          <ac:picMkLst>
            <pc:docMk/>
            <pc:sldMk cId="2362316484" sldId="346"/>
            <ac:picMk id="33" creationId="{B6D7C8A1-110D-4415-81B1-63E1747DF4C4}"/>
          </ac:picMkLst>
        </pc:picChg>
        <pc:picChg chg="add mod">
          <ac:chgData name="조 정익" userId="4ab12bfdab8f0839" providerId="LiveId" clId="{58F368D5-4A7F-473A-ACC5-56AD96479E0C}" dt="2019-06-23T04:56:08.042" v="2233" actId="1076"/>
          <ac:picMkLst>
            <pc:docMk/>
            <pc:sldMk cId="2362316484" sldId="346"/>
            <ac:picMk id="34" creationId="{B4E95E81-8A81-4CAD-B288-30F03770E468}"/>
          </ac:picMkLst>
        </pc:picChg>
      </pc:sldChg>
      <pc:sldChg chg="addSp modSp add mod setBg">
        <pc:chgData name="조 정익" userId="4ab12bfdab8f0839" providerId="LiveId" clId="{58F368D5-4A7F-473A-ACC5-56AD96479E0C}" dt="2019-06-23T07:34:06.521" v="2300" actId="26606"/>
        <pc:sldMkLst>
          <pc:docMk/>
          <pc:sldMk cId="1602767735" sldId="347"/>
        </pc:sldMkLst>
        <pc:spChg chg="mod">
          <ac:chgData name="조 정익" userId="4ab12bfdab8f0839" providerId="LiveId" clId="{58F368D5-4A7F-473A-ACC5-56AD96479E0C}" dt="2019-06-23T07:34:06.521" v="2300" actId="26606"/>
          <ac:spMkLst>
            <pc:docMk/>
            <pc:sldMk cId="1602767735" sldId="347"/>
            <ac:spMk id="2" creationId="{4982BD36-1D83-4FF9-A696-7CC08C4D5CE5}"/>
          </ac:spMkLst>
        </pc:spChg>
        <pc:spChg chg="mod">
          <ac:chgData name="조 정익" userId="4ab12bfdab8f0839" providerId="LiveId" clId="{58F368D5-4A7F-473A-ACC5-56AD96479E0C}" dt="2019-06-23T07:34:06.521" v="2300" actId="26606"/>
          <ac:spMkLst>
            <pc:docMk/>
            <pc:sldMk cId="1602767735" sldId="347"/>
            <ac:spMk id="3" creationId="{DCF25D86-8352-4A54-B293-57963592C7DA}"/>
          </ac:spMkLst>
        </pc:spChg>
        <pc:spChg chg="add">
          <ac:chgData name="조 정익" userId="4ab12bfdab8f0839" providerId="LiveId" clId="{58F368D5-4A7F-473A-ACC5-56AD96479E0C}" dt="2019-06-23T07:34:06.521" v="2300" actId="26606"/>
          <ac:spMkLst>
            <pc:docMk/>
            <pc:sldMk cId="1602767735" sldId="347"/>
            <ac:spMk id="9" creationId="{823AC064-BC96-4F32-8AE1-B2FD38754823}"/>
          </ac:spMkLst>
        </pc:spChg>
        <pc:picChg chg="add">
          <ac:chgData name="조 정익" userId="4ab12bfdab8f0839" providerId="LiveId" clId="{58F368D5-4A7F-473A-ACC5-56AD96479E0C}" dt="2019-06-23T07:34:04.094" v="2299"/>
          <ac:picMkLst>
            <pc:docMk/>
            <pc:sldMk cId="1602767735" sldId="347"/>
            <ac:picMk id="4" creationId="{A4699805-02B4-4551-A8EB-2B60AD9DDE6C}"/>
          </ac:picMkLst>
        </pc:picChg>
        <pc:cxnChg chg="add">
          <ac:chgData name="조 정익" userId="4ab12bfdab8f0839" providerId="LiveId" clId="{58F368D5-4A7F-473A-ACC5-56AD96479E0C}" dt="2019-06-23T07:34:06.521" v="2300" actId="26606"/>
          <ac:cxnSpMkLst>
            <pc:docMk/>
            <pc:sldMk cId="1602767735" sldId="347"/>
            <ac:cxnSpMk id="11" creationId="{7E7C77BC-7138-40B1-A15B-20F57A494629}"/>
          </ac:cxnSpMkLst>
        </pc:cxnChg>
      </pc:sldChg>
      <pc:sldChg chg="addSp delSp modSp add mod setBg">
        <pc:chgData name="조 정익" userId="4ab12bfdab8f0839" providerId="LiveId" clId="{58F368D5-4A7F-473A-ACC5-56AD96479E0C}" dt="2019-06-23T07:47:53.732" v="2310" actId="26606"/>
        <pc:sldMkLst>
          <pc:docMk/>
          <pc:sldMk cId="809047814" sldId="348"/>
        </pc:sldMkLst>
        <pc:spChg chg="mod">
          <ac:chgData name="조 정익" userId="4ab12bfdab8f0839" providerId="LiveId" clId="{58F368D5-4A7F-473A-ACC5-56AD96479E0C}" dt="2019-06-23T07:47:53.732" v="2310" actId="26606"/>
          <ac:spMkLst>
            <pc:docMk/>
            <pc:sldMk cId="809047814" sldId="348"/>
            <ac:spMk id="2" creationId="{611A8044-424F-4DB7-956D-651EE29932EE}"/>
          </ac:spMkLst>
        </pc:spChg>
        <pc:spChg chg="del">
          <ac:chgData name="조 정익" userId="4ab12bfdab8f0839" providerId="LiveId" clId="{58F368D5-4A7F-473A-ACC5-56AD96479E0C}" dt="2019-06-23T07:47:53.732" v="2310" actId="26606"/>
          <ac:spMkLst>
            <pc:docMk/>
            <pc:sldMk cId="809047814" sldId="348"/>
            <ac:spMk id="3" creationId="{821008B9-56C5-416E-9858-3BA051A118F2}"/>
          </ac:spMkLst>
        </pc:spChg>
        <pc:spChg chg="add">
          <ac:chgData name="조 정익" userId="4ab12bfdab8f0839" providerId="LiveId" clId="{58F368D5-4A7F-473A-ACC5-56AD96479E0C}" dt="2019-06-23T07:47:53.732" v="2310" actId="26606"/>
          <ac:spMkLst>
            <pc:docMk/>
            <pc:sldMk cId="809047814" sldId="348"/>
            <ac:spMk id="8" creationId="{23962611-DFD5-4092-AAFD-559E3DFCE2C9}"/>
          </ac:spMkLst>
        </pc:spChg>
        <pc:picChg chg="add">
          <ac:chgData name="조 정익" userId="4ab12bfdab8f0839" providerId="LiveId" clId="{58F368D5-4A7F-473A-ACC5-56AD96479E0C}" dt="2019-06-23T07:47:53.732" v="2310" actId="26606"/>
          <ac:picMkLst>
            <pc:docMk/>
            <pc:sldMk cId="809047814" sldId="348"/>
            <ac:picMk id="10" creationId="{2270F1FA-0425-408F-9861-80BF5AFB276D}"/>
          </ac:picMkLst>
        </pc:picChg>
      </pc:sldChg>
      <pc:sldChg chg="addSp delSp modSp add mod ord setBg">
        <pc:chgData name="조 정익" userId="4ab12bfdab8f0839" providerId="LiveId" clId="{58F368D5-4A7F-473A-ACC5-56AD96479E0C}" dt="2019-06-24T13:54:28.393" v="2377"/>
        <pc:sldMkLst>
          <pc:docMk/>
          <pc:sldMk cId="1667142599" sldId="349"/>
        </pc:sldMkLst>
        <pc:spChg chg="mod">
          <ac:chgData name="조 정익" userId="4ab12bfdab8f0839" providerId="LiveId" clId="{58F368D5-4A7F-473A-ACC5-56AD96479E0C}" dt="2019-06-23T07:48:15.468" v="2327" actId="26606"/>
          <ac:spMkLst>
            <pc:docMk/>
            <pc:sldMk cId="1667142599" sldId="349"/>
            <ac:spMk id="2" creationId="{8D2884F8-A978-4FF7-9790-CB097B108D9F}"/>
          </ac:spMkLst>
        </pc:spChg>
        <pc:spChg chg="del">
          <ac:chgData name="조 정익" userId="4ab12bfdab8f0839" providerId="LiveId" clId="{58F368D5-4A7F-473A-ACC5-56AD96479E0C}" dt="2019-06-23T07:48:15.468" v="2327" actId="26606"/>
          <ac:spMkLst>
            <pc:docMk/>
            <pc:sldMk cId="1667142599" sldId="349"/>
            <ac:spMk id="3" creationId="{6771B9B1-9FB3-408B-B48E-7DF16731786F}"/>
          </ac:spMkLst>
        </pc:spChg>
        <pc:spChg chg="add">
          <ac:chgData name="조 정익" userId="4ab12bfdab8f0839" providerId="LiveId" clId="{58F368D5-4A7F-473A-ACC5-56AD96479E0C}" dt="2019-06-23T07:48:15.468" v="2327" actId="26606"/>
          <ac:spMkLst>
            <pc:docMk/>
            <pc:sldMk cId="1667142599" sldId="349"/>
            <ac:spMk id="8" creationId="{23962611-DFD5-4092-AAFD-559E3DFCE2C9}"/>
          </ac:spMkLst>
        </pc:spChg>
        <pc:picChg chg="add">
          <ac:chgData name="조 정익" userId="4ab12bfdab8f0839" providerId="LiveId" clId="{58F368D5-4A7F-473A-ACC5-56AD96479E0C}" dt="2019-06-23T07:48:15.468" v="2327" actId="26606"/>
          <ac:picMkLst>
            <pc:docMk/>
            <pc:sldMk cId="1667142599" sldId="349"/>
            <ac:picMk id="10" creationId="{2270F1FA-0425-408F-9861-80BF5AFB276D}"/>
          </ac:picMkLst>
        </pc:picChg>
      </pc:sldChg>
      <pc:sldChg chg="modSp add del">
        <pc:chgData name="조 정익" userId="4ab12bfdab8f0839" providerId="LiveId" clId="{58F368D5-4A7F-473A-ACC5-56AD96479E0C}" dt="2019-06-24T13:47:54.188" v="2374" actId="2696"/>
        <pc:sldMkLst>
          <pc:docMk/>
          <pc:sldMk cId="145555994" sldId="350"/>
        </pc:sldMkLst>
        <pc:spChg chg="mod">
          <ac:chgData name="조 정익" userId="4ab12bfdab8f0839" providerId="LiveId" clId="{58F368D5-4A7F-473A-ACC5-56AD96479E0C}" dt="2019-06-24T13:47:12.364" v="2347" actId="20577"/>
          <ac:spMkLst>
            <pc:docMk/>
            <pc:sldMk cId="145555994" sldId="350"/>
            <ac:spMk id="2" creationId="{E1BB15F6-CD9A-4EB3-9B8C-2C540CF3ACDC}"/>
          </ac:spMkLst>
        </pc:spChg>
        <pc:spChg chg="mod">
          <ac:chgData name="조 정익" userId="4ab12bfdab8f0839" providerId="LiveId" clId="{58F368D5-4A7F-473A-ACC5-56AD96479E0C}" dt="2019-06-24T13:47:31.952" v="2351" actId="20577"/>
          <ac:spMkLst>
            <pc:docMk/>
            <pc:sldMk cId="145555994" sldId="350"/>
            <ac:spMk id="3" creationId="{1D963EB5-3B70-4BC1-8755-EA754A970B03}"/>
          </ac:spMkLst>
        </pc:spChg>
      </pc:sldChg>
      <pc:sldChg chg="modSp">
        <pc:chgData name="조 정익" userId="4ab12bfdab8f0839" providerId="LiveId" clId="{58F368D5-4A7F-473A-ACC5-56AD96479E0C}" dt="2019-06-24T13:47:51.187" v="2372" actId="20577"/>
        <pc:sldMkLst>
          <pc:docMk/>
          <pc:sldMk cId="1431106581" sldId="351"/>
        </pc:sldMkLst>
        <pc:spChg chg="mod">
          <ac:chgData name="조 정익" userId="4ab12bfdab8f0839" providerId="LiveId" clId="{58F368D5-4A7F-473A-ACC5-56AD96479E0C}" dt="2019-06-24T13:47:51.187" v="2372" actId="20577"/>
          <ac:spMkLst>
            <pc:docMk/>
            <pc:sldMk cId="1431106581" sldId="351"/>
            <ac:spMk id="2" creationId="{EE386D6E-2B91-456B-BB4F-D0DA9B97AA5D}"/>
          </ac:spMkLst>
        </pc:spChg>
      </pc:sldChg>
      <pc:sldChg chg="add del">
        <pc:chgData name="조 정익" userId="4ab12bfdab8f0839" providerId="LiveId" clId="{58F368D5-4A7F-473A-ACC5-56AD96479E0C}" dt="2019-06-24T13:52:06.976" v="2376" actId="2696"/>
        <pc:sldMkLst>
          <pc:docMk/>
          <pc:sldMk cId="1444127591" sldId="352"/>
        </pc:sldMkLst>
      </pc:sldChg>
      <pc:sldMasterChg chg="add del addSldLayout delSldLayout">
        <pc:chgData name="조 정익" userId="4ab12bfdab8f0839" providerId="LiveId" clId="{58F368D5-4A7F-473A-ACC5-56AD96479E0C}" dt="2019-06-22T07:00:01.249" v="14" actId="26606"/>
        <pc:sldMasterMkLst>
          <pc:docMk/>
          <pc:sldMasterMk cId="804932167" sldId="2147483648"/>
        </pc:sldMasterMkLst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3696270011" sldId="2147483649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2764717514" sldId="2147483650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2254623064" sldId="2147483651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2621207346" sldId="2147483652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1917479183" sldId="2147483653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1762993309" sldId="2147483654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3719525293" sldId="2147483655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1462006433" sldId="2147483656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500250154" sldId="2147483657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1915119478" sldId="2147483658"/>
          </pc:sldLayoutMkLst>
        </pc:sldLayoutChg>
        <pc:sldLayoutChg chg="add del">
          <pc:chgData name="조 정익" userId="4ab12bfdab8f0839" providerId="LiveId" clId="{58F368D5-4A7F-473A-ACC5-56AD96479E0C}" dt="2019-06-22T07:00:01.249" v="14" actId="26606"/>
          <pc:sldLayoutMkLst>
            <pc:docMk/>
            <pc:sldMasterMk cId="804932167" sldId="2147483648"/>
            <pc:sldLayoutMk cId="2611808736" sldId="2147483659"/>
          </pc:sldLayoutMkLst>
        </pc:sldLayoutChg>
      </pc:sldMasterChg>
    </pc:docChg>
  </pc:docChgLst>
  <pc:docChgLst>
    <pc:chgData name="조 정익" userId="4ab12bfdab8f0839" providerId="LiveId" clId="{178A2335-33A9-4237-8A54-1FA191A29014}"/>
    <pc:docChg chg="undo custSel mod addSld modSld sldOrd">
      <pc:chgData name="조 정익" userId="4ab12bfdab8f0839" providerId="LiveId" clId="{178A2335-33A9-4237-8A54-1FA191A29014}" dt="2019-06-25T01:32:27.001" v="160"/>
      <pc:docMkLst>
        <pc:docMk/>
      </pc:docMkLst>
      <pc:sldChg chg="addSp delSp modSp add mod ord setBg">
        <pc:chgData name="조 정익" userId="4ab12bfdab8f0839" providerId="LiveId" clId="{178A2335-33A9-4237-8A54-1FA191A29014}" dt="2019-06-25T01:32:27.001" v="160"/>
        <pc:sldMkLst>
          <pc:docMk/>
          <pc:sldMk cId="235804924" sldId="357"/>
        </pc:sldMkLst>
        <pc:spChg chg="mod">
          <ac:chgData name="조 정익" userId="4ab12bfdab8f0839" providerId="LiveId" clId="{178A2335-33A9-4237-8A54-1FA191A29014}" dt="2019-06-25T01:32:10.006" v="159" actId="26606"/>
          <ac:spMkLst>
            <pc:docMk/>
            <pc:sldMk cId="235804924" sldId="357"/>
            <ac:spMk id="2" creationId="{398A2A27-08CA-40C3-9DC6-C0A356D6751E}"/>
          </ac:spMkLst>
        </pc:spChg>
        <pc:spChg chg="add del mod">
          <ac:chgData name="조 정익" userId="4ab12bfdab8f0839" providerId="LiveId" clId="{178A2335-33A9-4237-8A54-1FA191A29014}" dt="2019-06-25T01:32:10.006" v="159" actId="26606"/>
          <ac:spMkLst>
            <pc:docMk/>
            <pc:sldMk cId="235804924" sldId="357"/>
            <ac:spMk id="3" creationId="{33AFEE1B-2C73-4214-B2A3-AD3982AD33E8}"/>
          </ac:spMkLst>
        </pc:spChg>
        <pc:spChg chg="add">
          <ac:chgData name="조 정익" userId="4ab12bfdab8f0839" providerId="LiveId" clId="{178A2335-33A9-4237-8A54-1FA191A29014}" dt="2019-06-25T01:32:10.006" v="159" actId="26606"/>
          <ac:spMkLst>
            <pc:docMk/>
            <pc:sldMk cId="235804924" sldId="357"/>
            <ac:spMk id="8" creationId="{8D70B121-56F4-4848-B38B-182089D909FA}"/>
          </ac:spMkLst>
        </pc:spChg>
        <pc:spChg chg="add del">
          <ac:chgData name="조 정익" userId="4ab12bfdab8f0839" providerId="LiveId" clId="{178A2335-33A9-4237-8A54-1FA191A29014}" dt="2019-06-25T01:32:09.982" v="158" actId="26606"/>
          <ac:spMkLst>
            <pc:docMk/>
            <pc:sldMk cId="235804924" sldId="357"/>
            <ac:spMk id="10" creationId="{46C2E80F-49A6-4372-B103-219D417A55ED}"/>
          </ac:spMkLst>
        </pc:spChg>
        <pc:spChg chg="add">
          <ac:chgData name="조 정익" userId="4ab12bfdab8f0839" providerId="LiveId" clId="{178A2335-33A9-4237-8A54-1FA191A29014}" dt="2019-06-25T01:32:10.006" v="159" actId="26606"/>
          <ac:spMkLst>
            <pc:docMk/>
            <pc:sldMk cId="235804924" sldId="357"/>
            <ac:spMk id="13" creationId="{33AFEE1B-2C73-4214-B2A3-AD3982AD33E8}"/>
          </ac:spMkLst>
        </pc:spChg>
        <pc:graphicFrameChg chg="add del">
          <ac:chgData name="조 정익" userId="4ab12bfdab8f0839" providerId="LiveId" clId="{178A2335-33A9-4237-8A54-1FA191A29014}" dt="2019-06-25T01:32:09.982" v="158" actId="26606"/>
          <ac:graphicFrameMkLst>
            <pc:docMk/>
            <pc:sldMk cId="235804924" sldId="357"/>
            <ac:graphicFrameMk id="5" creationId="{010A3DD8-0AF4-4BB4-9455-058861E51852}"/>
          </ac:graphicFrameMkLst>
        </pc:graphicFrameChg>
        <pc:cxnChg chg="add">
          <ac:chgData name="조 정익" userId="4ab12bfdab8f0839" providerId="LiveId" clId="{178A2335-33A9-4237-8A54-1FA191A29014}" dt="2019-06-25T01:32:10.006" v="159" actId="26606"/>
          <ac:cxnSpMkLst>
            <pc:docMk/>
            <pc:sldMk cId="235804924" sldId="357"/>
            <ac:cxnSpMk id="12" creationId="{2D72A2C9-F3CA-4216-8BAD-FA4C970C3C4E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18:27:57.44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18:27:57.44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18:27:57.44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26T18:27:57.44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B9202-C757-4086-A17A-98716D952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71C99B-07CC-489A-A346-FE2A35CC4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08963-9FC2-4C7B-8138-581CAC08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ED22E-DCF5-4491-BB9F-28A8388EF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9823A-500E-4C25-999B-04D52E6F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7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364D1-6A21-410A-8F9C-A5EAE4B5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A4CFF2-DF5F-41D4-BD63-384D4DE2F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85158-48CD-401A-8A98-54233785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4B07B4-1812-48BE-BF09-3B6F88B8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6B2B0-E519-458E-B357-17331001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19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DC3B46-C2B9-4EA4-89E9-68F1ACB59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2B24BE-89D2-435F-9BCD-868F0E6787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4503F6-3C69-49E0-8398-7F17C83B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7903B-D71D-4EA1-A10D-9479C024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54B80-38D0-4929-9EED-C19F971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08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A67D4-F740-4C7E-AB7C-2496B0BC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CBD27-59E6-4922-9F02-CE51FA23A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05486-4DE2-4C1E-89E4-5BF4CB8A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BC375-865F-47EA-A2AA-A9F2A11C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27468-A2B0-4BCA-8CDA-83AE5081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17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32272-23AB-4920-AEDD-24984ECC7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F67B2C-3BE0-4A20-9309-F4DEBFF2A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95D31-37F3-449D-80DA-D5B725B9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ABDF3-EB85-4543-8FB4-044963166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E3C2D-1F8F-44B3-A468-654E1170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23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03531D-95B8-4BBE-9823-B8FCA09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0D0A5-D42B-47DA-AC39-6B4E33BB48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4FCDEE-EB13-437B-9A66-D287850C5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EC53F-2B09-49BD-9548-3867C39C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5DDF61-06C2-4B3A-8588-6A9C66AD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A4C1E-5755-4826-9E06-BAC5F46B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20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C5964-945F-4794-89EF-64CEEA9D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312DE5-5B6E-4E3F-8F2D-4BE137BE1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5DB2E9-575C-4A0D-9F58-B1B12747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4CD51E-8AEE-4C03-9CB9-A78C1505A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10A2CC-5527-44FC-8A13-749DB951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EB518B-6CC1-4CAC-898D-4694DF2D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77911F-A165-4556-949B-BCFD0C7A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61FDAE-7E3F-459D-95F0-A86F4CC0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47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0D898-1422-4ED7-A009-8A82430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1B68F8-7372-4527-BE90-4B52D6F88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CFED4-4296-4FE3-B431-BFACC21D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6B3240-6482-4469-AB57-55BBB701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99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F4A867-7639-4A74-9840-92CC2690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51755F-D302-4BC3-9834-EBE384B7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EC5681-E961-4A03-9C42-F964FBB7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2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89F1B-C32B-473B-828A-F94597E3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19447-0C29-41F9-A7E4-6B1539F7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600BA-8B04-4FE8-9DAC-59AB25177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5B4848-EB27-473A-BC08-0AD3C22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729AB-0387-460C-9438-8A431BE4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19459-8006-4CF1-B941-1BDE7AA1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00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4E110-4834-4D74-A692-16D3D0F6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508ADE-8542-4F35-8DE1-E53ABFF55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A59021-C2F6-4ED0-B0D0-AF9DD8B4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D0A309-F513-4898-A3C0-99E16620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AC976-A9CF-48C9-AE25-B05FCED5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671AF-9184-4FD9-9005-78AD02DA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5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5051BB-E275-48A2-82C6-88DFD044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9B5F2-BB66-4CAA-B86F-337017D55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558BFF-530F-4442-9311-D21EA9FB2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E81FD-107F-47AB-A256-A5AD1A5A295C}" type="datetimeFigureOut">
              <a:rPr lang="ko-KR" altLang="en-US" smtClean="0"/>
              <a:t>2019-06-25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E284B2-ACB8-4863-B474-B5930BCBB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D061B-3A22-4C07-9924-9AFB63704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929BA-AD65-424E-8B7F-D29D754DCD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3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nnVa6gtSLp8I-RDcmSHV1qKrZTgKcMz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stat?searchtype=author&amp;query=Courville%2C+A" TargetMode="External"/><Relationship Id="rId3" Type="http://schemas.openxmlformats.org/officeDocument/2006/relationships/hyperlink" Target="https://arxiv.org/search/stat?searchtype=author&amp;query=Pouget-Abadie%2C+J" TargetMode="External"/><Relationship Id="rId7" Type="http://schemas.openxmlformats.org/officeDocument/2006/relationships/hyperlink" Target="https://arxiv.org/search/stat?searchtype=author&amp;query=Ozair%2C+S" TargetMode="External"/><Relationship Id="rId2" Type="http://schemas.openxmlformats.org/officeDocument/2006/relationships/hyperlink" Target="https://arxiv.org/search/stat?searchtype=author&amp;query=Goodfellow%2C+I+J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stat?searchtype=author&amp;query=Warde-Farley%2C+D" TargetMode="External"/><Relationship Id="rId5" Type="http://schemas.openxmlformats.org/officeDocument/2006/relationships/hyperlink" Target="https://arxiv.org/search/stat?searchtype=author&amp;query=Xu%2C+B" TargetMode="External"/><Relationship Id="rId10" Type="http://schemas.openxmlformats.org/officeDocument/2006/relationships/hyperlink" Target="https://arxiv.org/abs/1406.2661" TargetMode="External"/><Relationship Id="rId4" Type="http://schemas.openxmlformats.org/officeDocument/2006/relationships/hyperlink" Target="https://arxiv.org/search/stat?searchtype=author&amp;query=Mirza%2C+M" TargetMode="External"/><Relationship Id="rId9" Type="http://schemas.openxmlformats.org/officeDocument/2006/relationships/hyperlink" Target="https://arxiv.org/search/stat?searchtype=author&amp;query=Bengio%2C+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611.04076" TargetMode="External"/><Relationship Id="rId3" Type="http://schemas.openxmlformats.org/officeDocument/2006/relationships/hyperlink" Target="https://arxiv.org/search/cs?searchtype=author&amp;query=Li%2C+Q" TargetMode="External"/><Relationship Id="rId7" Type="http://schemas.openxmlformats.org/officeDocument/2006/relationships/hyperlink" Target="https://arxiv.org/search/cs?searchtype=author&amp;query=Smolley%2C+S+P" TargetMode="External"/><Relationship Id="rId2" Type="http://schemas.openxmlformats.org/officeDocument/2006/relationships/hyperlink" Target="https://arxiv.org/search/cs?searchtype=author&amp;query=Mao%2C+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Wang%2C+Z" TargetMode="External"/><Relationship Id="rId5" Type="http://schemas.openxmlformats.org/officeDocument/2006/relationships/hyperlink" Target="https://arxiv.org/search/cs?searchtype=author&amp;query=Lau%2C+R+Y" TargetMode="External"/><Relationship Id="rId4" Type="http://schemas.openxmlformats.org/officeDocument/2006/relationships/hyperlink" Target="https://arxiv.org/search/cs?searchtype=author&amp;query=Xie%2C+H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Metz%2C+L" TargetMode="External"/><Relationship Id="rId2" Type="http://schemas.openxmlformats.org/officeDocument/2006/relationships/hyperlink" Target="https://arxiv.org/search/cs?searchtype=author&amp;query=Radford%2C+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511.06434" TargetMode="External"/><Relationship Id="rId4" Type="http://schemas.openxmlformats.org/officeDocument/2006/relationships/hyperlink" Target="https://arxiv.org/search/cs?searchtype=author&amp;query=Chintala%2C+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Merrer%2C+E+L" TargetMode="External"/><Relationship Id="rId2" Type="http://schemas.openxmlformats.org/officeDocument/2006/relationships/hyperlink" Target="https://arxiv.org/search/cs?searchtype=author&amp;query=Hardy%2C+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11.03850" TargetMode="External"/><Relationship Id="rId4" Type="http://schemas.openxmlformats.org/officeDocument/2006/relationships/hyperlink" Target="https://arxiv.org/search/cs?searchtype=author&amp;query=Sericola%2C+B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v/s!AjkIj6v9K7FKhrJ2KA2xVjwBhQ1vO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386D6E-2B91-456B-BB4F-D0DA9B97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분산 </a:t>
            </a:r>
            <a:r>
              <a:rPr lang="en-US" altLang="ko-KR" dirty="0">
                <a:solidFill>
                  <a:srgbClr val="FFFFFF"/>
                </a:solidFill>
              </a:rPr>
              <a:t>GAN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81EF70-A30D-4985-B1E6-7E126F475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altLang="ko-KR" sz="1500" dirty="0">
                <a:solidFill>
                  <a:srgbClr val="FFFFFF"/>
                </a:solidFill>
              </a:rPr>
              <a:t>201511293 </a:t>
            </a:r>
            <a:r>
              <a:rPr lang="ko-KR" altLang="en-US" sz="1500" dirty="0">
                <a:solidFill>
                  <a:srgbClr val="FFFFFF"/>
                </a:solidFill>
              </a:rPr>
              <a:t>전상우</a:t>
            </a:r>
            <a:endParaRPr lang="en-US" altLang="ko-KR" sz="1500" dirty="0">
              <a:solidFill>
                <a:srgbClr val="FFFFFF"/>
              </a:solidFill>
            </a:endParaRPr>
          </a:p>
          <a:p>
            <a:r>
              <a:rPr lang="en-US" altLang="ko-KR" sz="1500" dirty="0">
                <a:solidFill>
                  <a:srgbClr val="FFFFFF"/>
                </a:solidFill>
              </a:rPr>
              <a:t>201611303 </a:t>
            </a:r>
            <a:r>
              <a:rPr lang="ko-KR" altLang="en-US" sz="1500" dirty="0">
                <a:solidFill>
                  <a:srgbClr val="FFFFFF"/>
                </a:solidFill>
              </a:rPr>
              <a:t>조정익</a:t>
            </a:r>
          </a:p>
        </p:txBody>
      </p:sp>
    </p:spTree>
    <p:extLst>
      <p:ext uri="{BB962C8B-B14F-4D97-AF65-F5344CB8AC3E}">
        <p14:creationId xmlns:p14="http://schemas.microsoft.com/office/powerpoint/2010/main" val="1431106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42E792-E74A-44C7-AC47-065F76258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</a:rPr>
              <a:t>Ray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4" name="Picture 2" descr="https://cdn-images-1.medium.com/max/2250/1*ehU3nrtpvEfBRK7WaV-3DA.png">
            <a:extLst>
              <a:ext uri="{FF2B5EF4-FFF2-40B4-BE49-F238E27FC236}">
                <a16:creationId xmlns:a16="http://schemas.microsoft.com/office/drawing/2014/main" id="{FB1E4CD9-D893-4025-9D1E-9F8EB221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3348" y="800945"/>
            <a:ext cx="9559499" cy="29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BE760-952F-4A5D-A1B7-727F6CD2A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en" altLang="ko-KR" sz="1800">
                <a:solidFill>
                  <a:schemeClr val="bg1"/>
                </a:solidFill>
              </a:rPr>
              <a:t>Ray executes tasks asynchronously to achieve parallelism</a:t>
            </a:r>
          </a:p>
          <a:p>
            <a:endParaRPr lang="ko-KR" alt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74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115434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Ray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-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architecture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3533AC7-659E-C546-A227-EFD358EC8F26}"/>
              </a:ext>
            </a:extLst>
          </p:cNvPr>
          <p:cNvSpPr txBox="1">
            <a:spLocks/>
          </p:cNvSpPr>
          <p:nvPr/>
        </p:nvSpPr>
        <p:spPr>
          <a:xfrm>
            <a:off x="-5518" y="1828182"/>
            <a:ext cx="4375889" cy="4914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Worker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각각의 독립적인 프로세스로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실행하고 결과를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store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Store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노드의 하나의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Store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변경 할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수없는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shared memory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저장하여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효율적으로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나눌 수 있도록 해준다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Raylet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 노드의 하나의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raylet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은 자기 자신의 노드에 있는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worker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할당한다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Driver 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유저가 컨트롤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프로세스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Redis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Server :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머신들의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task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track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4B576A0-673D-DF45-9D74-64893BE9E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57" y="1138543"/>
            <a:ext cx="6529175" cy="3970215"/>
          </a:xfrm>
        </p:spPr>
      </p:pic>
    </p:spTree>
    <p:extLst>
      <p:ext uri="{BB962C8B-B14F-4D97-AF65-F5344CB8AC3E}">
        <p14:creationId xmlns:p14="http://schemas.microsoft.com/office/powerpoint/2010/main" val="274145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EBCED4-48BD-4DFC-A43C-B1676B02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Ray </a:t>
            </a: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함수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312F4264-2A5B-4949-863C-708C7D3EF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6" y="2509911"/>
            <a:ext cx="987070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4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116803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Ray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환경설정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FBD9EC-B8CA-024F-8F72-E504535B0850}"/>
              </a:ext>
            </a:extLst>
          </p:cNvPr>
          <p:cNvSpPr/>
          <p:nvPr/>
        </p:nvSpPr>
        <p:spPr>
          <a:xfrm>
            <a:off x="6095999" y="305837"/>
            <a:ext cx="4224759" cy="509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ray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</a:t>
            </a: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9A4469A8-73D7-4B48-9822-79280ACA36DB}"/>
              </a:ext>
            </a:extLst>
          </p:cNvPr>
          <p:cNvSpPr/>
          <p:nvPr/>
        </p:nvSpPr>
        <p:spPr>
          <a:xfrm>
            <a:off x="8208378" y="1101279"/>
            <a:ext cx="338666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D4D0C1-5D4B-944B-81B9-DDA422F6B1A9}"/>
              </a:ext>
            </a:extLst>
          </p:cNvPr>
          <p:cNvSpPr/>
          <p:nvPr/>
        </p:nvSpPr>
        <p:spPr>
          <a:xfrm>
            <a:off x="6095999" y="1770751"/>
            <a:ext cx="4224759" cy="509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가상 머신 네트워크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07154-36DE-E745-9CC7-2F6784092DD9}"/>
              </a:ext>
            </a:extLst>
          </p:cNvPr>
          <p:cNvSpPr txBox="1"/>
          <p:nvPr/>
        </p:nvSpPr>
        <p:spPr>
          <a:xfrm>
            <a:off x="6095999" y="2569409"/>
            <a:ext cx="422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브릿지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어댑터를 사용하여 여러 가상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별도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ip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할당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DF8E2-B08A-6740-B6B1-8046C3E2F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" y="3921543"/>
            <a:ext cx="4629247" cy="2605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5BBA61-DAB3-2E40-BCA9-CE62F932DF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5" b="986"/>
          <a:stretch/>
        </p:blipFill>
        <p:spPr>
          <a:xfrm>
            <a:off x="5236776" y="3272607"/>
            <a:ext cx="6171806" cy="32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384814-3484-DF4C-9544-331457DA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44450"/>
            <a:ext cx="90043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845282D-AA3F-3946-BDDF-D5935A1E0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22250"/>
            <a:ext cx="9321800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3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4208-36F5-074F-A76F-3C4AE0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2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여러대의</a:t>
            </a:r>
            <a:r>
              <a:rPr kumimoji="1" lang="ko-KR" altLang="en-US" dirty="0"/>
              <a:t> 머신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AA81D-15FC-1B4E-8F52-FCE7C46F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1CE80-C6F4-3841-A7A8-FDC21EB6E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1027906"/>
            <a:ext cx="11282636" cy="56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4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84208-36F5-074F-A76F-3C4AE0E5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202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여러대의</a:t>
            </a:r>
            <a:r>
              <a:rPr kumimoji="1" lang="ko-KR" altLang="en-US" dirty="0"/>
              <a:t> 머신 사용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78FD0C8-9814-1E41-BC30-9F157E40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27" y="1034791"/>
            <a:ext cx="10741173" cy="5539003"/>
          </a:xfrm>
        </p:spPr>
      </p:pic>
    </p:spTree>
    <p:extLst>
      <p:ext uri="{BB962C8B-B14F-4D97-AF65-F5344CB8AC3E}">
        <p14:creationId xmlns:p14="http://schemas.microsoft.com/office/powerpoint/2010/main" val="186571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187700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여러대의</a:t>
            </a:r>
            <a:r>
              <a:rPr kumimoji="1" lang="ko-KR" altLang="en-US" dirty="0"/>
              <a:t> 머신 사용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E02D5-9B49-3744-B951-77471EDF52D6}"/>
              </a:ext>
            </a:extLst>
          </p:cNvPr>
          <p:cNvSpPr txBox="1"/>
          <p:nvPr/>
        </p:nvSpPr>
        <p:spPr>
          <a:xfrm>
            <a:off x="8009681" y="1514718"/>
            <a:ext cx="3518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오류 원인 분석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f1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 순차적으로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 실행되고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f2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실행이 완료되기 전 출력이 실행되고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프로그램이 종료됨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1A11AE4-2AC8-144D-9AA9-148481BA9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2" y="1391284"/>
            <a:ext cx="7779938" cy="4849495"/>
          </a:xfrm>
        </p:spPr>
      </p:pic>
    </p:spTree>
    <p:extLst>
      <p:ext uri="{BB962C8B-B14F-4D97-AF65-F5344CB8AC3E}">
        <p14:creationId xmlns:p14="http://schemas.microsoft.com/office/powerpoint/2010/main" val="169441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여러대의</a:t>
            </a:r>
            <a:r>
              <a:rPr kumimoji="1" lang="ko-KR" altLang="en-US" dirty="0"/>
              <a:t> 머신 사용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revision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9AC29-A842-6A43-B328-3339314C178A}"/>
              </a:ext>
            </a:extLst>
          </p:cNvPr>
          <p:cNvSpPr txBox="1"/>
          <p:nvPr/>
        </p:nvSpPr>
        <p:spPr>
          <a:xfrm>
            <a:off x="6208779" y="2065730"/>
            <a:ext cx="5232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수정 사항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ray.get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을 사용하여 함수 두개를 동시에 실행하고 프로세스가 모두 끝날 때까지 기다리게 함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 함수가 병렬 처리됨을 볼 수 있음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9D17C28-BFF3-4649-B910-7523E5DA3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3031" cy="1339606"/>
          </a:xfrm>
        </p:spPr>
        <p:txBody>
          <a:bodyPr/>
          <a:lstStyle/>
          <a:p>
            <a:r>
              <a:rPr lang="en" altLang="ko-KR" dirty="0">
                <a:hlinkClick r:id="rId2"/>
              </a:rPr>
              <a:t>https://</a:t>
            </a:r>
            <a:r>
              <a:rPr lang="en" altLang="ko-KR" dirty="0" err="1">
                <a:hlinkClick r:id="rId2"/>
              </a:rPr>
              <a:t>drive.google.com</a:t>
            </a:r>
            <a:r>
              <a:rPr lang="en" altLang="ko-KR" dirty="0">
                <a:hlinkClick r:id="rId2"/>
              </a:rPr>
              <a:t>/</a:t>
            </a:r>
            <a:r>
              <a:rPr lang="en" altLang="ko-KR" dirty="0" err="1">
                <a:hlinkClick r:id="rId2"/>
              </a:rPr>
              <a:t>open?id</a:t>
            </a:r>
            <a:r>
              <a:rPr lang="en" altLang="ko-KR" dirty="0">
                <a:hlinkClick r:id="rId2"/>
              </a:rPr>
              <a:t>=1nnVa6gtSLp8I-RDcmSHV1qKrZTgKcMz2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1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7966F-7924-4F48-B1BC-AD0B650B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오픈소스 라이브러리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33FDD0-0BCD-41B8-93AC-76D69268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전상우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88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3C46B-F3CB-E54B-884F-A9DC6BFD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44" y="1091255"/>
            <a:ext cx="10515600" cy="134338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400" dirty="0"/>
              <a:t>Stateful(</a:t>
            </a:r>
            <a:r>
              <a:rPr lang="ko-KR" altLang="en-US" sz="2400" dirty="0" err="1"/>
              <a:t>추적가능한</a:t>
            </a:r>
            <a:r>
              <a:rPr lang="en-US" altLang="ko-KR" sz="2400" dirty="0"/>
              <a:t>) worker</a:t>
            </a:r>
          </a:p>
          <a:p>
            <a:r>
              <a:rPr lang="en-US" altLang="ko-KR" sz="2400" dirty="0"/>
              <a:t>Counter class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인스턴스화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시킴으로서</a:t>
            </a:r>
            <a:r>
              <a:rPr lang="ko-KR" altLang="en-US" sz="2400" dirty="0"/>
              <a:t> </a:t>
            </a:r>
            <a:r>
              <a:rPr lang="en-US" altLang="ko-KR" sz="2400" dirty="0"/>
              <a:t>actor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생성할수</a:t>
            </a:r>
            <a:r>
              <a:rPr lang="ko-KR" altLang="en-US" sz="2400" dirty="0"/>
              <a:t> 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Actor</a:t>
            </a:r>
            <a:r>
              <a:rPr lang="ko-KR" altLang="en-US" sz="2400" dirty="0"/>
              <a:t>가 인스턴스화되면 </a:t>
            </a:r>
            <a:r>
              <a:rPr lang="en-US" altLang="ko-KR" sz="2400" dirty="0"/>
              <a:t>Worker</a:t>
            </a:r>
            <a:r>
              <a:rPr lang="ko-KR" altLang="en-US" sz="2400" dirty="0"/>
              <a:t>가 생성되고 </a:t>
            </a:r>
            <a:r>
              <a:rPr lang="en-US" altLang="ko-KR" sz="2400" dirty="0"/>
              <a:t>Actor</a:t>
            </a:r>
            <a:r>
              <a:rPr lang="ko-KR" altLang="en-US" sz="2400" dirty="0"/>
              <a:t>의 </a:t>
            </a:r>
            <a:r>
              <a:rPr lang="en-US" altLang="ko-KR" sz="2400" dirty="0"/>
              <a:t>method</a:t>
            </a:r>
            <a:r>
              <a:rPr lang="ko-KR" altLang="en-US" sz="2400" dirty="0"/>
              <a:t>가 해당 </a:t>
            </a:r>
            <a:r>
              <a:rPr lang="en-US" altLang="ko-KR" sz="2400" dirty="0"/>
              <a:t>Worker</a:t>
            </a:r>
            <a:r>
              <a:rPr lang="ko-KR" altLang="en-US" sz="2400" dirty="0"/>
              <a:t>에 </a:t>
            </a:r>
            <a:r>
              <a:rPr lang="en-US" altLang="ko-KR" sz="2400" dirty="0"/>
              <a:t>scheduled </a:t>
            </a:r>
            <a:r>
              <a:rPr lang="ko-KR" altLang="en-US" sz="2400" dirty="0"/>
              <a:t>된다</a:t>
            </a:r>
            <a:r>
              <a:rPr lang="en-US" altLang="ko-KR" sz="2400" dirty="0"/>
              <a:t>. </a:t>
            </a:r>
            <a:r>
              <a:rPr lang="ko-KR" altLang="en-US" sz="2400" dirty="0"/>
              <a:t>또한 </a:t>
            </a:r>
            <a:r>
              <a:rPr lang="en-US" altLang="ko-KR" sz="2400" dirty="0"/>
              <a:t>worker</a:t>
            </a:r>
            <a:r>
              <a:rPr lang="ko-KR" altLang="en-US" sz="2400" dirty="0"/>
              <a:t>의 상태에 접근하고 바꿀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7D0E3B-3F99-6645-A87E-1DA972DE8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4" y="2428979"/>
            <a:ext cx="7023265" cy="30079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04CF423-FDB2-1141-9374-436F3B1E0D3D}"/>
              </a:ext>
            </a:extLst>
          </p:cNvPr>
          <p:cNvSpPr txBox="1">
            <a:spLocks/>
          </p:cNvSpPr>
          <p:nvPr/>
        </p:nvSpPr>
        <p:spPr>
          <a:xfrm>
            <a:off x="432460" y="5442593"/>
            <a:ext cx="10515600" cy="134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클러스터에 있는 노드가 선택되고 </a:t>
            </a:r>
            <a:r>
              <a:rPr lang="en-US" altLang="ko-KR" sz="2400" dirty="0"/>
              <a:t>actor</a:t>
            </a:r>
            <a:r>
              <a:rPr lang="ko-KR" altLang="en-US" sz="2400" dirty="0"/>
              <a:t>에</a:t>
            </a:r>
            <a:r>
              <a:rPr lang="en-US" altLang="ko-KR" sz="2400" dirty="0"/>
              <a:t> </a:t>
            </a:r>
            <a:r>
              <a:rPr lang="ko-KR" altLang="en-US" sz="2400" dirty="0"/>
              <a:t>의해 </a:t>
            </a:r>
            <a:r>
              <a:rPr lang="en-US" altLang="ko-KR" sz="2400" dirty="0"/>
              <a:t>called</a:t>
            </a:r>
            <a:r>
              <a:rPr lang="ko-KR" altLang="en-US" sz="2400" dirty="0"/>
              <a:t>된 </a:t>
            </a:r>
            <a:r>
              <a:rPr lang="en-US" altLang="ko-KR" sz="2400" dirty="0"/>
              <a:t>method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실행하기 위해 해당 노드에 </a:t>
            </a:r>
            <a:r>
              <a:rPr lang="en-US" altLang="ko-KR" sz="2400" dirty="0"/>
              <a:t>worker process</a:t>
            </a:r>
            <a:r>
              <a:rPr lang="ko-KR" altLang="en-US" sz="2400" dirty="0"/>
              <a:t>가 생성된다</a:t>
            </a:r>
            <a:endParaRPr lang="en-US" altLang="ko-KR" sz="2400" dirty="0"/>
          </a:p>
          <a:p>
            <a:r>
              <a:rPr lang="en-US" altLang="ko-KR" sz="2400" dirty="0"/>
              <a:t>Worker </a:t>
            </a:r>
            <a:r>
              <a:rPr lang="ko-KR" altLang="en-US" sz="2400" dirty="0"/>
              <a:t>에 </a:t>
            </a:r>
            <a:r>
              <a:rPr lang="en-US" altLang="ko-KR" sz="2400" dirty="0"/>
              <a:t>counter object</a:t>
            </a:r>
            <a:r>
              <a:rPr lang="ko-KR" altLang="en-US" sz="2400" dirty="0"/>
              <a:t>가 생성된다</a:t>
            </a: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442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Ray 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63C46B-F3CB-E54B-884F-A9DC6BFD9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06" y="1022455"/>
            <a:ext cx="10515600" cy="134338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다음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</a:t>
            </a:r>
            <a:r>
              <a:rPr lang="en-US" altLang="ko-KR" sz="2400" dirty="0"/>
              <a:t>call </a:t>
            </a:r>
            <a:r>
              <a:rPr lang="ko-KR" altLang="en-US" sz="2400" dirty="0"/>
              <a:t>함으로서 </a:t>
            </a:r>
            <a:r>
              <a:rPr lang="en-US" altLang="ko-KR" sz="2400" dirty="0"/>
              <a:t>actor</a:t>
            </a:r>
            <a:r>
              <a:rPr lang="ko-KR" altLang="en-US" sz="2400" dirty="0"/>
              <a:t>에 </a:t>
            </a:r>
            <a:r>
              <a:rPr lang="en-US" altLang="ko-KR" sz="2400" dirty="0"/>
              <a:t>task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schedule </a:t>
            </a:r>
            <a:r>
              <a:rPr lang="ko-KR" altLang="en-US" sz="2400" dirty="0"/>
              <a:t>할 수 있다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04CF423-FDB2-1141-9374-436F3B1E0D3D}"/>
              </a:ext>
            </a:extLst>
          </p:cNvPr>
          <p:cNvSpPr txBox="1">
            <a:spLocks/>
          </p:cNvSpPr>
          <p:nvPr/>
        </p:nvSpPr>
        <p:spPr>
          <a:xfrm>
            <a:off x="624444" y="2416224"/>
            <a:ext cx="10515600" cy="2052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ko-KR" sz="2400" dirty="0"/>
              <a:t>a1.increment.remote()</a:t>
            </a:r>
            <a:r>
              <a:rPr lang="ko-KR" altLang="en-US" sz="2400" dirty="0"/>
              <a:t>가 </a:t>
            </a:r>
            <a:r>
              <a:rPr lang="en-US" altLang="ko-KR" sz="2400" dirty="0"/>
              <a:t>call </a:t>
            </a:r>
            <a:r>
              <a:rPr lang="ko-KR" altLang="en-US" sz="2400" dirty="0"/>
              <a:t>되면</a:t>
            </a:r>
            <a:r>
              <a:rPr lang="en" altLang="ko-KR" sz="2400" dirty="0"/>
              <a:t> </a:t>
            </a:r>
            <a:r>
              <a:rPr lang="en-US" altLang="ko-KR" sz="2400" dirty="0"/>
              <a:t>Task</a:t>
            </a:r>
            <a:r>
              <a:rPr lang="ko-KR" altLang="en-US" sz="2400" dirty="0"/>
              <a:t>가 생성되고 </a:t>
            </a:r>
            <a:r>
              <a:rPr lang="en-US" altLang="ko-KR" sz="2400" dirty="0" err="1"/>
              <a:t>raylet</a:t>
            </a:r>
            <a:r>
              <a:rPr lang="ko-KR" altLang="en-US" sz="2400" dirty="0"/>
              <a:t>에 </a:t>
            </a:r>
            <a:r>
              <a:rPr lang="en-US" altLang="ko-KR" sz="2400" dirty="0"/>
              <a:t>task</a:t>
            </a:r>
            <a:r>
              <a:rPr lang="ko-KR" altLang="en-US" sz="2400" dirty="0"/>
              <a:t>가 할당되며 </a:t>
            </a:r>
            <a:r>
              <a:rPr lang="en-US" altLang="ko-KR" sz="2400" dirty="0"/>
              <a:t>object id</a:t>
            </a:r>
            <a:r>
              <a:rPr lang="ko-KR" altLang="en-US" sz="2400" dirty="0"/>
              <a:t>가 반환된다</a:t>
            </a:r>
            <a:endParaRPr lang="en-US" altLang="ko-KR" sz="2400" dirty="0"/>
          </a:p>
          <a:p>
            <a:r>
              <a:rPr lang="en" altLang="ko-KR" sz="2400" dirty="0"/>
              <a:t>a2.increment.remote()</a:t>
            </a:r>
            <a:r>
              <a:rPr lang="ko-KR" altLang="en-US" sz="2400" dirty="0"/>
              <a:t>가 </a:t>
            </a:r>
            <a:r>
              <a:rPr lang="en-US" altLang="ko-KR" sz="2400" dirty="0"/>
              <a:t>call </a:t>
            </a:r>
            <a:r>
              <a:rPr lang="ko-KR" altLang="en-US" sz="2400" dirty="0"/>
              <a:t>되면</a:t>
            </a:r>
            <a:r>
              <a:rPr lang="en-US" altLang="ko-KR" sz="2400" dirty="0"/>
              <a:t> </a:t>
            </a:r>
            <a:r>
              <a:rPr lang="ko-KR" altLang="en-US" sz="2400" dirty="0"/>
              <a:t>두번째 </a:t>
            </a:r>
            <a:r>
              <a:rPr lang="en-US" altLang="ko-KR" sz="2400" dirty="0"/>
              <a:t>counter actor</a:t>
            </a:r>
            <a:r>
              <a:rPr lang="ko-KR" altLang="en-US" sz="2400" dirty="0"/>
              <a:t>에 </a:t>
            </a:r>
            <a:r>
              <a:rPr lang="en-US" altLang="ko-KR" sz="2400" dirty="0"/>
              <a:t>task</a:t>
            </a:r>
            <a:r>
              <a:rPr lang="ko-KR" altLang="en-US" sz="2400" dirty="0"/>
              <a:t>가 </a:t>
            </a:r>
            <a:r>
              <a:rPr lang="en-US" altLang="ko-KR" sz="2400" dirty="0"/>
              <a:t>scheduled </a:t>
            </a:r>
            <a:r>
              <a:rPr lang="ko-KR" altLang="en-US" sz="2400" dirty="0"/>
              <a:t>된다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두개의 다른 </a:t>
            </a:r>
            <a:r>
              <a:rPr lang="en-US" altLang="ko-KR" sz="2400" dirty="0"/>
              <a:t>task</a:t>
            </a:r>
            <a:r>
              <a:rPr lang="ko-KR" altLang="en-US" sz="2400" dirty="0"/>
              <a:t>가 서로 다른 </a:t>
            </a:r>
            <a:r>
              <a:rPr lang="en-US" altLang="ko-KR" sz="2400" dirty="0"/>
              <a:t>actor</a:t>
            </a:r>
            <a:r>
              <a:rPr lang="ko-KR" altLang="en-US" sz="2400" dirty="0"/>
              <a:t>에서 실행됨으로</a:t>
            </a:r>
            <a:r>
              <a:rPr lang="en-US" altLang="ko-KR" sz="2400" dirty="0"/>
              <a:t>,</a:t>
            </a:r>
            <a:r>
              <a:rPr lang="ko-KR" altLang="en-US" sz="2400" dirty="0"/>
              <a:t> 병렬로 실행 될 수 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같은 </a:t>
            </a:r>
            <a:r>
              <a:rPr lang="en-US" altLang="ko-KR" sz="2400" dirty="0"/>
              <a:t>counter actor</a:t>
            </a:r>
            <a:r>
              <a:rPr lang="ko-KR" altLang="en-US" sz="2400" dirty="0"/>
              <a:t>에서 실행된 메서드는 </a:t>
            </a:r>
            <a:r>
              <a:rPr lang="en-US" altLang="ko-KR" sz="2400" dirty="0"/>
              <a:t>call</a:t>
            </a:r>
            <a:r>
              <a:rPr lang="ko-KR" altLang="en-US" sz="2400" dirty="0"/>
              <a:t>된 순서대로 실행된다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604C3-1052-9746-AEE8-99B0A3428890}"/>
              </a:ext>
            </a:extLst>
          </p:cNvPr>
          <p:cNvSpPr txBox="1"/>
          <p:nvPr/>
        </p:nvSpPr>
        <p:spPr>
          <a:xfrm>
            <a:off x="974361" y="5591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EE488-B864-5748-9838-5B230673A879}"/>
              </a:ext>
            </a:extLst>
          </p:cNvPr>
          <p:cNvSpPr txBox="1"/>
          <p:nvPr/>
        </p:nvSpPr>
        <p:spPr>
          <a:xfrm>
            <a:off x="2323475" y="57412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3717D-7818-7240-B1D0-4D2B5DA6504E}"/>
              </a:ext>
            </a:extLst>
          </p:cNvPr>
          <p:cNvSpPr txBox="1"/>
          <p:nvPr/>
        </p:nvSpPr>
        <p:spPr>
          <a:xfrm>
            <a:off x="839449" y="56662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362D84-A193-2347-80B3-35F1A503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4" y="1432250"/>
            <a:ext cx="6031189" cy="948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907814-DB52-A942-9BC3-6C2536C99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4" y="4309030"/>
            <a:ext cx="6990559" cy="25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2D20E-10C0-451B-A1BE-FD9D2890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</a:rPr>
              <a:t>Bayesian Optimization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5B9A-A1BD-47B0-B623-42667B2A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 fontScale="92500" lnSpcReduction="20000"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목적 함수의 </a:t>
            </a:r>
            <a:r>
              <a:rPr lang="ko-KR" altLang="en-US" sz="1800" dirty="0" err="1">
                <a:solidFill>
                  <a:schemeClr val="bg1"/>
                </a:solidFill>
              </a:rPr>
              <a:t>최적해를</a:t>
            </a:r>
            <a:r>
              <a:rPr lang="ko-KR" altLang="en-US" sz="1800" dirty="0">
                <a:solidFill>
                  <a:schemeClr val="bg1"/>
                </a:solidFill>
              </a:rPr>
              <a:t> 탐색하는 </a:t>
            </a:r>
            <a:r>
              <a:rPr lang="en-US" altLang="ko-KR" sz="1800" dirty="0" err="1">
                <a:solidFill>
                  <a:schemeClr val="bg1"/>
                </a:solidFill>
              </a:rPr>
              <a:t>bayesian</a:t>
            </a:r>
            <a:r>
              <a:rPr lang="en-US" altLang="ko-KR" sz="1800" dirty="0">
                <a:solidFill>
                  <a:schemeClr val="bg1"/>
                </a:solidFill>
              </a:rPr>
              <a:t> optimization </a:t>
            </a:r>
            <a:r>
              <a:rPr lang="ko-KR" altLang="en-US" sz="1800" dirty="0">
                <a:solidFill>
                  <a:schemeClr val="bg1"/>
                </a:solidFill>
              </a:rPr>
              <a:t>을 구현한 라이브러리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en-US" altLang="ko-KR" sz="1800" dirty="0">
                <a:solidFill>
                  <a:schemeClr val="bg1"/>
                </a:solidFill>
              </a:rPr>
              <a:t> Surrogate Model</a:t>
            </a:r>
            <a:r>
              <a:rPr lang="ko-KR" altLang="en-US" sz="1800" dirty="0">
                <a:solidFill>
                  <a:schemeClr val="bg1"/>
                </a:solidFill>
              </a:rPr>
              <a:t>로 </a:t>
            </a:r>
            <a:r>
              <a:rPr lang="en-US" altLang="ko-KR" sz="1800" dirty="0">
                <a:solidFill>
                  <a:schemeClr val="bg1"/>
                </a:solidFill>
              </a:rPr>
              <a:t>Gaussian Process(</a:t>
            </a:r>
            <a:r>
              <a:rPr lang="ko-KR" altLang="en-US" sz="1800" dirty="0">
                <a:solidFill>
                  <a:schemeClr val="bg1"/>
                </a:solidFill>
              </a:rPr>
              <a:t>이하 </a:t>
            </a:r>
            <a:r>
              <a:rPr lang="en-US" altLang="ko-KR" sz="1800" dirty="0">
                <a:solidFill>
                  <a:schemeClr val="bg1"/>
                </a:solidFill>
              </a:rPr>
              <a:t>GP)</a:t>
            </a:r>
            <a:r>
              <a:rPr lang="ko-KR" altLang="en-US" sz="1800" dirty="0" err="1">
                <a:solidFill>
                  <a:schemeClr val="bg1"/>
                </a:solidFill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</a:rPr>
              <a:t> 채택</a:t>
            </a:r>
            <a:endParaRPr lang="en-US" altLang="ko-KR" sz="1800" dirty="0">
              <a:solidFill>
                <a:schemeClr val="bg1"/>
              </a:solidFill>
            </a:endParaRPr>
          </a:p>
          <a:p>
            <a:r>
              <a:rPr lang="ko-KR" altLang="en-US" sz="1800" dirty="0">
                <a:solidFill>
                  <a:schemeClr val="bg1"/>
                </a:solidFill>
              </a:rPr>
              <a:t> </a:t>
            </a:r>
            <a:r>
              <a:rPr lang="ko-KR" altLang="en-US" sz="1800" dirty="0" err="1">
                <a:solidFill>
                  <a:schemeClr val="bg1"/>
                </a:solidFill>
              </a:rPr>
              <a:t>학습률</a:t>
            </a:r>
            <a:r>
              <a:rPr lang="en-US" altLang="ko-KR" sz="1800" dirty="0">
                <a:solidFill>
                  <a:schemeClr val="bg1"/>
                </a:solidFill>
              </a:rPr>
              <a:t>(learning rate), L2 </a:t>
            </a:r>
            <a:r>
              <a:rPr lang="ko-KR" altLang="en-US" sz="1800" dirty="0">
                <a:solidFill>
                  <a:schemeClr val="bg1"/>
                </a:solidFill>
              </a:rPr>
              <a:t>정규화 계수</a:t>
            </a:r>
            <a:r>
              <a:rPr lang="en-US" altLang="ko-KR" sz="1800" dirty="0">
                <a:solidFill>
                  <a:schemeClr val="bg1"/>
                </a:solidFill>
              </a:rPr>
              <a:t>(L2 regularization coefficient) </a:t>
            </a:r>
            <a:r>
              <a:rPr lang="ko-KR" altLang="en-US" sz="1800" dirty="0">
                <a:solidFill>
                  <a:schemeClr val="bg1"/>
                </a:solidFill>
              </a:rPr>
              <a:t>등과 같이 </a:t>
            </a:r>
            <a:r>
              <a:rPr lang="ko-KR" altLang="en-US" sz="1800" dirty="0" err="1">
                <a:solidFill>
                  <a:schemeClr val="bg1"/>
                </a:solidFill>
              </a:rPr>
              <a:t>연속형</a:t>
            </a:r>
            <a:r>
              <a:rPr lang="en-US" altLang="ko-KR" sz="1800" dirty="0">
                <a:solidFill>
                  <a:schemeClr val="bg1"/>
                </a:solidFill>
              </a:rPr>
              <a:t>(continuous) hyperparameter</a:t>
            </a:r>
            <a:r>
              <a:rPr lang="ko-KR" altLang="en-US" sz="1800" dirty="0" err="1">
                <a:solidFill>
                  <a:schemeClr val="bg1"/>
                </a:solidFill>
              </a:rPr>
              <a:t>를</a:t>
            </a:r>
            <a:r>
              <a:rPr lang="ko-KR" altLang="en-US" sz="1800" dirty="0">
                <a:solidFill>
                  <a:schemeClr val="bg1"/>
                </a:solidFill>
              </a:rPr>
              <a:t> 탐색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AD28B-6A9E-2F4A-B8AC-CAD278636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25" y="391128"/>
            <a:ext cx="6345338" cy="3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08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Bayesian Optimization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53626-FFBB-7A42-9188-64FFEB051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1" y="1236566"/>
            <a:ext cx="10515600" cy="1438435"/>
          </a:xfrm>
        </p:spPr>
        <p:txBody>
          <a:bodyPr/>
          <a:lstStyle/>
          <a:p>
            <a:r>
              <a:rPr lang="en-US" altLang="ko-KR" b="1" dirty="0"/>
              <a:t>Bayesian Optimization</a:t>
            </a:r>
            <a:r>
              <a:rPr lang="ko-KR" altLang="en-US" dirty="0"/>
              <a:t>은 본래</a:t>
            </a:r>
            <a:r>
              <a:rPr lang="en-US" altLang="ko-KR" dirty="0"/>
              <a:t>, </a:t>
            </a:r>
            <a:r>
              <a:rPr lang="ko-KR" altLang="en-US" dirty="0"/>
              <a:t>어느 </a:t>
            </a:r>
            <a:r>
              <a:rPr lang="ko-KR" altLang="en-US" dirty="0" err="1"/>
              <a:t>입력값</a:t>
            </a:r>
            <a:r>
              <a:rPr lang="ko-KR" altLang="en-US" dirty="0"/>
              <a:t> </a:t>
            </a:r>
            <a:r>
              <a:rPr lang="en-US" altLang="ko-KR" i="1" dirty="0"/>
              <a:t>x</a:t>
            </a:r>
            <a:r>
              <a:rPr lang="ko-KR" altLang="en-US" dirty="0" err="1"/>
              <a:t>를</a:t>
            </a:r>
            <a:r>
              <a:rPr lang="ko-KR" altLang="en-US" dirty="0"/>
              <a:t> 받는 미지의 목적 함수</a:t>
            </a:r>
            <a:r>
              <a:rPr lang="en-US" altLang="ko-KR" dirty="0"/>
              <a:t>(objective function) </a:t>
            </a:r>
            <a:r>
              <a:rPr lang="en-US" altLang="ko-KR" i="1" dirty="0"/>
              <a:t>f</a:t>
            </a:r>
            <a:r>
              <a:rPr lang="ko-KR" altLang="en-US" dirty="0" err="1"/>
              <a:t>를</a:t>
            </a:r>
            <a:r>
              <a:rPr lang="ko-KR" altLang="en-US" dirty="0"/>
              <a:t> 상정하여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err="1"/>
              <a:t>함숫값</a:t>
            </a:r>
            <a:r>
              <a:rPr lang="ko-KR" altLang="en-US" dirty="0"/>
              <a:t> </a:t>
            </a:r>
            <a:r>
              <a:rPr lang="en-US" altLang="ko-KR" i="1" dirty="0"/>
              <a:t>f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최대로 만드는 </a:t>
            </a:r>
            <a:r>
              <a:rPr lang="ko-KR" altLang="en-US" dirty="0" err="1"/>
              <a:t>최적해</a:t>
            </a:r>
            <a:r>
              <a:rPr lang="ko-KR" altLang="en-US" dirty="0"/>
              <a:t> </a:t>
            </a:r>
            <a:r>
              <a:rPr lang="en-US" altLang="ko-KR" i="1" dirty="0"/>
              <a:t>x</a:t>
            </a:r>
            <a:r>
              <a:rPr lang="ko-KR" altLang="en-US" dirty="0"/>
              <a:t>∗</a:t>
            </a:r>
            <a:r>
              <a:rPr lang="ko-KR" altLang="en-US" dirty="0" err="1"/>
              <a:t>를</a:t>
            </a:r>
            <a:r>
              <a:rPr lang="ko-KR" altLang="en-US" dirty="0"/>
              <a:t> 찾는 것을 목적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베이지안과정">
            <a:hlinkClick r:id="" action="ppaction://media"/>
            <a:extLst>
              <a:ext uri="{FF2B5EF4-FFF2-40B4-BE49-F238E27FC236}">
                <a16:creationId xmlns:a16="http://schemas.microsoft.com/office/drawing/2014/main" id="{AEF68368-6D5E-3149-930F-A12F1BB20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760" y="2462059"/>
            <a:ext cx="6159141" cy="38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Bayesian Optimization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53626-FFBB-7A42-9188-64FFEB051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31" y="1236566"/>
            <a:ext cx="10515600" cy="250871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Surrogate Model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현재까지 조사된 </a:t>
            </a:r>
            <a:r>
              <a:rPr lang="ko-KR" altLang="en-US" dirty="0" err="1"/>
              <a:t>입력값</a:t>
            </a:r>
            <a:r>
              <a:rPr lang="en-US" altLang="ko-KR" dirty="0"/>
              <a:t>-</a:t>
            </a:r>
            <a:r>
              <a:rPr lang="ko-KR" altLang="en-US" dirty="0" err="1"/>
              <a:t>함숫값</a:t>
            </a:r>
            <a:r>
              <a:rPr lang="ko-KR" altLang="en-US" dirty="0"/>
              <a:t> 점들 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dirty="0"/>
              <a:t>1,</a:t>
            </a:r>
            <a:r>
              <a:rPr lang="en-US" altLang="ko-KR" i="1" dirty="0"/>
              <a:t>f</a:t>
            </a:r>
            <a:r>
              <a:rPr lang="en-US" altLang="ko-KR" dirty="0"/>
              <a:t>(</a:t>
            </a:r>
            <a:r>
              <a:rPr lang="en-US" altLang="ko-KR" i="1" dirty="0"/>
              <a:t>x</a:t>
            </a:r>
            <a:r>
              <a:rPr lang="en-US" altLang="ko-KR" dirty="0"/>
              <a:t>1)),...,(</a:t>
            </a:r>
            <a:r>
              <a:rPr lang="en-US" altLang="ko-KR" i="1" dirty="0" err="1"/>
              <a:t>xt</a:t>
            </a:r>
            <a:r>
              <a:rPr lang="en-US" altLang="ko-KR" dirty="0" err="1"/>
              <a:t>,</a:t>
            </a:r>
            <a:r>
              <a:rPr lang="en-US" altLang="ko-KR" i="1" dirty="0" err="1"/>
              <a:t>f</a:t>
            </a:r>
            <a:r>
              <a:rPr lang="en-US" altLang="ko-KR" dirty="0"/>
              <a:t>(</a:t>
            </a:r>
            <a:r>
              <a:rPr lang="en-US" altLang="ko-KR" i="1" dirty="0" err="1"/>
              <a:t>xt</a:t>
            </a:r>
            <a:r>
              <a:rPr lang="en-US" altLang="ko-KR" dirty="0"/>
              <a:t>))</a:t>
            </a:r>
            <a:r>
              <a:rPr lang="ko-KR" altLang="en-US" dirty="0" err="1"/>
              <a:t>를</a:t>
            </a:r>
            <a:r>
              <a:rPr lang="ko-KR" altLang="en-US" dirty="0"/>
              <a:t> 바탕으로</a:t>
            </a:r>
            <a:r>
              <a:rPr lang="en-US" altLang="ko-KR" dirty="0"/>
              <a:t>, </a:t>
            </a:r>
            <a:r>
              <a:rPr lang="ko-KR" altLang="en-US" dirty="0"/>
              <a:t>미지의 목적 함수의 형태에 대한 확률적인 추정을 수행하는 모델을 지칭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Gaussian Process</a:t>
            </a:r>
          </a:p>
          <a:p>
            <a:r>
              <a:rPr lang="en-US" altLang="ko-KR" b="1" dirty="0"/>
              <a:t>Acquisition Function</a:t>
            </a:r>
            <a:r>
              <a:rPr lang="ko-KR" altLang="en-US" dirty="0"/>
              <a:t>은</a:t>
            </a:r>
            <a:r>
              <a:rPr lang="en-US" altLang="ko-KR" dirty="0"/>
              <a:t>, </a:t>
            </a:r>
            <a:r>
              <a:rPr lang="ko-KR" altLang="en-US" dirty="0"/>
              <a:t>목적 함수에 대한 현재까지의 확률적 추정 결과를 바탕으로</a:t>
            </a:r>
            <a:r>
              <a:rPr lang="en-US" altLang="ko-KR" dirty="0"/>
              <a:t>, ‘</a:t>
            </a:r>
            <a:r>
              <a:rPr lang="ko-KR" altLang="en-US" dirty="0"/>
              <a:t>최적 </a:t>
            </a:r>
            <a:r>
              <a:rPr lang="ko-KR" altLang="en-US" dirty="0" err="1"/>
              <a:t>입력값</a:t>
            </a:r>
            <a:r>
              <a:rPr lang="ko-KR" altLang="en-US" dirty="0"/>
              <a:t> </a:t>
            </a:r>
            <a:r>
              <a:rPr lang="en-US" altLang="ko-KR" i="1" dirty="0"/>
              <a:t>x</a:t>
            </a:r>
            <a:r>
              <a:rPr lang="ko-KR" altLang="en-US" dirty="0"/>
              <a:t>∗</a:t>
            </a:r>
            <a:r>
              <a:rPr lang="ko-KR" altLang="en-US" dirty="0" err="1"/>
              <a:t>를</a:t>
            </a:r>
            <a:r>
              <a:rPr lang="ko-KR" altLang="en-US" dirty="0"/>
              <a:t> 찾는 데 있어 가장 유용할 만한’ 다음 </a:t>
            </a:r>
            <a:r>
              <a:rPr lang="ko-KR" altLang="en-US" dirty="0" err="1"/>
              <a:t>입력값</a:t>
            </a:r>
            <a:r>
              <a:rPr lang="ko-KR" altLang="en-US" dirty="0"/>
              <a:t> 후보 </a:t>
            </a:r>
            <a:r>
              <a:rPr lang="en-US" altLang="ko-KR" i="1" dirty="0"/>
              <a:t>xt</a:t>
            </a:r>
            <a:r>
              <a:rPr lang="en-US" altLang="ko-KR" dirty="0"/>
              <a:t>+1</a:t>
            </a:r>
            <a:r>
              <a:rPr lang="ko-KR" altLang="en-US" dirty="0"/>
              <a:t>을 추천해 주는 함수를 지칭합니다</a:t>
            </a:r>
            <a:r>
              <a:rPr lang="en-US" altLang="ko-KR" dirty="0"/>
              <a:t>. -&gt;EI(Expected improvement)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30B16-EACB-2149-AB0F-99B742DB8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1" y="3868958"/>
            <a:ext cx="10244639" cy="20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8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0A7919D-6B4B-7F48-9A6E-67322573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345165"/>
            <a:ext cx="10515600" cy="57983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kumimoji="1" lang="en-US" altLang="ko-KR" dirty="0"/>
              <a:t>Bayesian Optimization</a:t>
            </a:r>
            <a:endParaRPr kumimoji="1"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8B09090-364D-9344-A926-4F195FAB3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34" y="1432567"/>
            <a:ext cx="5027647" cy="508026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DF6D96-3980-9C46-82FD-266E5D33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91" y="2478974"/>
            <a:ext cx="5278582" cy="26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2884F8-A978-4FF7-9790-CB097B10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필요 개념</a:t>
            </a:r>
          </a:p>
        </p:txBody>
      </p:sp>
    </p:spTree>
    <p:extLst>
      <p:ext uri="{BB962C8B-B14F-4D97-AF65-F5344CB8AC3E}">
        <p14:creationId xmlns:p14="http://schemas.microsoft.com/office/powerpoint/2010/main" val="166714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88EFCF9-9E5C-4AC8-AE43-217446D0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b="1">
                <a:solidFill>
                  <a:schemeClr val="accent1"/>
                </a:solidFill>
              </a:rPr>
              <a:t>Generative Adversarial Networks</a:t>
            </a: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F23DE-B30E-4E7F-9699-9F7158BEE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>
                <a:hlinkClick r:id="rId2"/>
              </a:rPr>
              <a:t>Ian J. Goodfellow</a:t>
            </a:r>
            <a:r>
              <a:rPr lang="en-US" altLang="ko-KR" sz="2400"/>
              <a:t>, </a:t>
            </a:r>
            <a:r>
              <a:rPr lang="en-US" altLang="ko-KR" sz="2400">
                <a:hlinkClick r:id="rId3"/>
              </a:rPr>
              <a:t>Jean Pouget-Abadie</a:t>
            </a:r>
            <a:r>
              <a:rPr lang="en-US" altLang="ko-KR" sz="2400"/>
              <a:t>, </a:t>
            </a:r>
            <a:r>
              <a:rPr lang="en-US" altLang="ko-KR" sz="2400">
                <a:hlinkClick r:id="rId4"/>
              </a:rPr>
              <a:t>Mehdi Mirza</a:t>
            </a:r>
            <a:r>
              <a:rPr lang="en-US" altLang="ko-KR" sz="2400"/>
              <a:t>, </a:t>
            </a:r>
            <a:r>
              <a:rPr lang="en-US" altLang="ko-KR" sz="2400">
                <a:hlinkClick r:id="rId5"/>
              </a:rPr>
              <a:t>Bing Xu</a:t>
            </a:r>
            <a:r>
              <a:rPr lang="en-US" altLang="ko-KR" sz="2400"/>
              <a:t>, </a:t>
            </a:r>
            <a:r>
              <a:rPr lang="en-US" altLang="ko-KR" sz="2400">
                <a:hlinkClick r:id="rId6"/>
              </a:rPr>
              <a:t>David Warde-Farley</a:t>
            </a:r>
            <a:r>
              <a:rPr lang="en-US" altLang="ko-KR" sz="2400"/>
              <a:t>, </a:t>
            </a:r>
            <a:r>
              <a:rPr lang="en-US" altLang="ko-KR" sz="2400">
                <a:hlinkClick r:id="rId7"/>
              </a:rPr>
              <a:t>Sherjil Ozair</a:t>
            </a:r>
            <a:r>
              <a:rPr lang="en-US" altLang="ko-KR" sz="2400"/>
              <a:t>, </a:t>
            </a:r>
            <a:r>
              <a:rPr lang="en-US" altLang="ko-KR" sz="2400">
                <a:hlinkClick r:id="rId8"/>
              </a:rPr>
              <a:t>Aaron Courville</a:t>
            </a:r>
            <a:r>
              <a:rPr lang="en-US" altLang="ko-KR" sz="2400"/>
              <a:t>, </a:t>
            </a:r>
            <a:r>
              <a:rPr lang="en-US" altLang="ko-KR" sz="2400">
                <a:hlinkClick r:id="rId9"/>
              </a:rPr>
              <a:t>Yoshua Bengio</a:t>
            </a:r>
            <a:endParaRPr lang="en-US" altLang="ko-KR" sz="2400"/>
          </a:p>
          <a:p>
            <a:r>
              <a:rPr lang="en-US" altLang="ko-KR" sz="2400">
                <a:hlinkClick r:id="rId10"/>
              </a:rPr>
              <a:t>https://arxiv.org/abs/1406.2661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45782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53AEF1-640F-4498-9985-1E69BCF7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</a:rPr>
              <a:t>GAN </a:t>
            </a:r>
            <a:r>
              <a:rPr lang="ko-KR" altLang="en-US" sz="2400">
                <a:solidFill>
                  <a:schemeClr val="bg1"/>
                </a:solidFill>
              </a:rPr>
              <a:t>개념</a:t>
            </a:r>
          </a:p>
        </p:txBody>
      </p:sp>
      <p:pic>
        <p:nvPicPr>
          <p:cNvPr id="4" name="Picture 2" descr="https://1.bp.blogspot.com/-_ZpVHCkqwJI/WHjwzlgki8I/AAAAAAAABKk/e3xQukjtHBoxoQyLA7Fn-GhL7t8mgBFMwCK4B/s640/%25EA%25B7%25B8%25EB%25A6%25BC5.PNG">
            <a:extLst>
              <a:ext uri="{FF2B5EF4-FFF2-40B4-BE49-F238E27FC236}">
                <a16:creationId xmlns:a16="http://schemas.microsoft.com/office/drawing/2014/main" id="{1E6F1322-812B-4A18-9281-14365672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853" y="800945"/>
            <a:ext cx="8984489" cy="29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B89AB-2F04-4242-8CE7-B1E25B8B7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ko-KR" altLang="en-US" sz="1800">
                <a:solidFill>
                  <a:schemeClr val="bg1"/>
                </a:solidFill>
              </a:rPr>
              <a:t>검은 점선 </a:t>
            </a:r>
            <a:r>
              <a:rPr lang="en-US" altLang="ko-KR" sz="1800">
                <a:solidFill>
                  <a:schemeClr val="bg1"/>
                </a:solidFill>
              </a:rPr>
              <a:t>: </a:t>
            </a:r>
            <a:r>
              <a:rPr lang="ko-KR" altLang="en-US" sz="1800">
                <a:solidFill>
                  <a:schemeClr val="bg1"/>
                </a:solidFill>
              </a:rPr>
              <a:t>실제 데이터 분포</a:t>
            </a:r>
            <a:endParaRPr lang="en-US" altLang="ko-KR" sz="1800">
              <a:solidFill>
                <a:schemeClr val="bg1"/>
              </a:solidFill>
            </a:endParaRPr>
          </a:p>
          <a:p>
            <a:r>
              <a:rPr lang="ko-KR" altLang="en-US" sz="1800">
                <a:solidFill>
                  <a:schemeClr val="bg1"/>
                </a:solidFill>
              </a:rPr>
              <a:t>파란 점선 </a:t>
            </a:r>
            <a:r>
              <a:rPr lang="en-US" altLang="ko-KR" sz="1800">
                <a:solidFill>
                  <a:schemeClr val="bg1"/>
                </a:solidFill>
              </a:rPr>
              <a:t>: Discriminator </a:t>
            </a:r>
            <a:r>
              <a:rPr lang="ko-KR" altLang="en-US" sz="1800">
                <a:solidFill>
                  <a:schemeClr val="bg1"/>
                </a:solidFill>
              </a:rPr>
              <a:t>분포</a:t>
            </a:r>
            <a:endParaRPr lang="en-US" altLang="ko-KR" sz="1800">
              <a:solidFill>
                <a:schemeClr val="bg1"/>
              </a:solidFill>
            </a:endParaRPr>
          </a:p>
          <a:p>
            <a:r>
              <a:rPr lang="ko-KR" altLang="en-US" sz="1800">
                <a:solidFill>
                  <a:schemeClr val="bg1"/>
                </a:solidFill>
              </a:rPr>
              <a:t>녹색 점선 </a:t>
            </a:r>
            <a:r>
              <a:rPr lang="en-US" altLang="ko-KR" sz="1800">
                <a:solidFill>
                  <a:schemeClr val="bg1"/>
                </a:solidFill>
              </a:rPr>
              <a:t>: </a:t>
            </a:r>
            <a:r>
              <a:rPr lang="ko-KR" altLang="en-US" sz="1800">
                <a:solidFill>
                  <a:schemeClr val="bg1"/>
                </a:solidFill>
              </a:rPr>
              <a:t>생성된 데이터 분포</a:t>
            </a:r>
          </a:p>
        </p:txBody>
      </p:sp>
    </p:spTree>
    <p:extLst>
      <p:ext uri="{BB962C8B-B14F-4D97-AF65-F5344CB8AC3E}">
        <p14:creationId xmlns:p14="http://schemas.microsoft.com/office/powerpoint/2010/main" val="903802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115FDD8-7433-403C-8B12-91144F0A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수식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00DB33-0F3D-48D3-8089-52DEADE8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375" y="1675227"/>
            <a:ext cx="723324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6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42D20E-10C0-451B-A1BE-FD9D2890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>
                <a:solidFill>
                  <a:schemeClr val="bg1"/>
                </a:solidFill>
              </a:rPr>
              <a:t>Keras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4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6C8D453-CEBF-43AA-BA74-8A1D3A04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507" y="800945"/>
            <a:ext cx="10301181" cy="298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715B9A-A1BD-47B0-B623-42667B2A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ko-KR" altLang="en-US" sz="1400">
                <a:solidFill>
                  <a:schemeClr val="bg1"/>
                </a:solidFill>
              </a:rPr>
              <a:t>파이썬을 위한 딥러닝 프레임 워크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사용하기 쉬운 </a:t>
            </a:r>
            <a:r>
              <a:rPr lang="en-US" altLang="ko-KR" sz="1400">
                <a:solidFill>
                  <a:schemeClr val="bg1"/>
                </a:solidFill>
              </a:rPr>
              <a:t>api</a:t>
            </a:r>
          </a:p>
          <a:p>
            <a:r>
              <a:rPr lang="ko-KR" altLang="en-US" sz="1400">
                <a:solidFill>
                  <a:schemeClr val="bg1"/>
                </a:solidFill>
              </a:rPr>
              <a:t>합성곱신경망 </a:t>
            </a:r>
            <a:r>
              <a:rPr lang="en-US" altLang="ko-KR" sz="1400">
                <a:solidFill>
                  <a:schemeClr val="bg1"/>
                </a:solidFill>
              </a:rPr>
              <a:t>,</a:t>
            </a:r>
            <a:r>
              <a:rPr lang="ko-KR" altLang="en-US" sz="1400">
                <a:solidFill>
                  <a:schemeClr val="bg1"/>
                </a:solidFill>
              </a:rPr>
              <a:t> 순환신경망 지원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 sz="1400">
                <a:solidFill>
                  <a:schemeClr val="bg1"/>
                </a:solidFill>
              </a:rPr>
              <a:t>다중입력이나 다중  출력 모델</a:t>
            </a:r>
            <a:r>
              <a:rPr lang="en-US" altLang="ko-KR" sz="1400">
                <a:solidFill>
                  <a:schemeClr val="bg1"/>
                </a:solidFill>
              </a:rPr>
              <a:t>,</a:t>
            </a:r>
            <a:r>
              <a:rPr lang="ko-KR" altLang="en-US" sz="1400">
                <a:solidFill>
                  <a:schemeClr val="bg1"/>
                </a:solidFill>
              </a:rPr>
              <a:t> 층의 공유 모델공유 등 어떤 네트워크 구조도 만들 수 있다</a:t>
            </a:r>
            <a:r>
              <a:rPr lang="en-US" altLang="ko-KR" sz="1400">
                <a:solidFill>
                  <a:schemeClr val="bg1"/>
                </a:solidFill>
              </a:rPr>
              <a:t>.</a:t>
            </a:r>
            <a:endParaRPr lang="ko-KR" altLang="en-US" sz="1400">
              <a:solidFill>
                <a:schemeClr val="bg1"/>
              </a:solidFill>
            </a:endParaRPr>
          </a:p>
          <a:p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686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B31CAB-419D-404B-BF29-C3AA9206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>
                <a:solidFill>
                  <a:srgbClr val="FFFFFF"/>
                </a:solidFill>
              </a:rPr>
              <a:t>JS divergence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15A30-05EC-432E-819A-65E5F701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>
                <a:solidFill>
                  <a:srgbClr val="E7E6E6"/>
                </a:solidFill>
              </a:rPr>
              <a:t>두 분포가 겹치지 않을 경우 항상 </a:t>
            </a:r>
            <a:r>
              <a:rPr lang="en-US" altLang="ko-KR" sz="2000">
                <a:solidFill>
                  <a:srgbClr val="E7E6E6"/>
                </a:solidFill>
              </a:rPr>
              <a:t>log2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f:id:yusuke_ujitoko:20170507195850p:plain">
            <a:extLst>
              <a:ext uri="{FF2B5EF4-FFF2-40B4-BE49-F238E27FC236}">
                <a16:creationId xmlns:a16="http://schemas.microsoft.com/office/drawing/2014/main" id="{024DD70F-6558-427F-912C-3593B818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577445"/>
            <a:ext cx="5455917" cy="369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13AA24C-4D83-4742-8859-B23E1F67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79894"/>
            <a:ext cx="5455917" cy="22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3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164E839-3ADC-4152-873D-9570F00C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b="1">
                <a:solidFill>
                  <a:schemeClr val="accent1"/>
                </a:solidFill>
              </a:rPr>
              <a:t>Least Squares Generative Adversarial Networks</a:t>
            </a: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1F9507-6097-4CD5-8BFD-AE504798A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>
                <a:hlinkClick r:id="rId2"/>
              </a:rPr>
              <a:t>Xudong Mao</a:t>
            </a:r>
            <a:r>
              <a:rPr lang="en-US" altLang="ko-KR" sz="2400"/>
              <a:t>, </a:t>
            </a:r>
            <a:r>
              <a:rPr lang="en-US" altLang="ko-KR" sz="2400">
                <a:hlinkClick r:id="rId3"/>
              </a:rPr>
              <a:t>Qing Li</a:t>
            </a:r>
            <a:r>
              <a:rPr lang="en-US" altLang="ko-KR" sz="2400"/>
              <a:t>, </a:t>
            </a:r>
            <a:r>
              <a:rPr lang="en-US" altLang="ko-KR" sz="2400">
                <a:hlinkClick r:id="rId4"/>
              </a:rPr>
              <a:t>Haoran Xie</a:t>
            </a:r>
            <a:r>
              <a:rPr lang="en-US" altLang="ko-KR" sz="2400"/>
              <a:t>, </a:t>
            </a:r>
            <a:r>
              <a:rPr lang="en-US" altLang="ko-KR" sz="2400">
                <a:hlinkClick r:id="rId5"/>
              </a:rPr>
              <a:t>Raymond Y.K. Lau</a:t>
            </a:r>
            <a:r>
              <a:rPr lang="en-US" altLang="ko-KR" sz="2400"/>
              <a:t>, </a:t>
            </a:r>
            <a:r>
              <a:rPr lang="en-US" altLang="ko-KR" sz="2400">
                <a:hlinkClick r:id="rId6"/>
              </a:rPr>
              <a:t>Zhen Wang</a:t>
            </a:r>
            <a:r>
              <a:rPr lang="en-US" altLang="ko-KR" sz="2400"/>
              <a:t>, </a:t>
            </a:r>
            <a:r>
              <a:rPr lang="en-US" altLang="ko-KR" sz="2400">
                <a:hlinkClick r:id="rId7"/>
              </a:rPr>
              <a:t>Stephen Paul Smolley</a:t>
            </a:r>
            <a:endParaRPr lang="en-US" altLang="ko-KR" sz="2400"/>
          </a:p>
          <a:p>
            <a:r>
              <a:rPr lang="en-US" altLang="ko-KR" sz="2400">
                <a:hlinkClick r:id="rId8"/>
              </a:rPr>
              <a:t>https://arxiv.org/abs/1611.04076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459417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A187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734C75-DD9D-487F-A401-B4C51FB8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LSGAN</a:t>
            </a:r>
            <a:endParaRPr lang="ko-KR" alt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https://4.bp.blogspot.com/-1xFE-WVGE4k/WNFQB4iN99I/AAAAAAAABcQ/AHbzzzKwvf89gFtEuOiRZH_9ics3m7JzACK4B/s1600/lsgan_2.PNG">
            <a:extLst>
              <a:ext uri="{FF2B5EF4-FFF2-40B4-BE49-F238E27FC236}">
                <a16:creationId xmlns:a16="http://schemas.microsoft.com/office/drawing/2014/main" id="{5E8846EE-A276-4F5C-BE2D-598B3E0245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4381" y="961812"/>
            <a:ext cx="6596637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42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28A09D-367C-43A4-8F6D-0F40BBE7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LSGAN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수식</a:t>
            </a:r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E259FC66-6E6C-4CB4-994A-8AADA5D8F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534" y="1675227"/>
            <a:ext cx="585893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50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168CB1-C1E3-4AC9-869F-850D0B51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400" b="1" dirty="0">
                <a:solidFill>
                  <a:schemeClr val="accent1"/>
                </a:solidFill>
              </a:rPr>
              <a:t>Unsupervised Representation Learning with Deep Convolutional Generative Adversarial Networks</a:t>
            </a:r>
            <a:endParaRPr lang="ko-KR" altLang="en-US" sz="34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1065C-169A-4377-A894-448030BD7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hlinkClick r:id="rId2"/>
              </a:rPr>
              <a:t>Alec Radford</a:t>
            </a:r>
            <a:r>
              <a:rPr lang="en-US" altLang="ko-KR" sz="2400" dirty="0"/>
              <a:t>, </a:t>
            </a:r>
            <a:r>
              <a:rPr lang="en-US" altLang="ko-KR" sz="2400" dirty="0">
                <a:hlinkClick r:id="rId3"/>
              </a:rPr>
              <a:t>Luke Metz</a:t>
            </a:r>
            <a:r>
              <a:rPr lang="en-US" altLang="ko-KR" sz="2400" dirty="0"/>
              <a:t>, </a:t>
            </a:r>
            <a:r>
              <a:rPr lang="en-US" altLang="ko-KR" sz="2400" dirty="0" err="1">
                <a:hlinkClick r:id="rId4"/>
              </a:rPr>
              <a:t>Soumith</a:t>
            </a:r>
            <a:r>
              <a:rPr lang="en-US" altLang="ko-KR" sz="2400" dirty="0">
                <a:hlinkClick r:id="rId4"/>
              </a:rPr>
              <a:t> </a:t>
            </a:r>
            <a:r>
              <a:rPr lang="en-US" altLang="ko-KR" sz="2400" dirty="0" err="1">
                <a:hlinkClick r:id="rId4"/>
              </a:rPr>
              <a:t>Chintala</a:t>
            </a:r>
            <a:endParaRPr lang="en-US" altLang="ko-KR" sz="2400" dirty="0"/>
          </a:p>
          <a:p>
            <a:r>
              <a:rPr lang="en-US" altLang="ko-KR" sz="2400" dirty="0">
                <a:hlinkClick r:id="rId5"/>
              </a:rPr>
              <a:t>https://arxiv.org/abs/1511.06434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4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6E3A25-A9C6-4575-AF47-1A0A7F61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DCGAN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rchitecture-guidelines">
            <a:extLst>
              <a:ext uri="{FF2B5EF4-FFF2-40B4-BE49-F238E27FC236}">
                <a16:creationId xmlns:a16="http://schemas.microsoft.com/office/drawing/2014/main" id="{BD9B8389-57D0-4EA0-A3C4-744C4E4F24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985400"/>
            <a:ext cx="11496821" cy="30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38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7715CF2-4904-402C-ABEC-8405C804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DCGAN</a:t>
            </a:r>
          </a:p>
        </p:txBody>
      </p:sp>
      <p:pic>
        <p:nvPicPr>
          <p:cNvPr id="1026" name="Picture 2" descr="https://cdn-images-1.medium.com/max/2250/1*KvMnRfb76DponICrHIbSdg.png">
            <a:extLst>
              <a:ext uri="{FF2B5EF4-FFF2-40B4-BE49-F238E27FC236}">
                <a16:creationId xmlns:a16="http://schemas.microsoft.com/office/drawing/2014/main" id="{292316E4-D0BC-4333-ACF3-6532FFFAC6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46" y="1675227"/>
            <a:ext cx="1078330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71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242A2F-3EAB-467B-B79C-D8B65D49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ko-KR" sz="3700" b="1">
                <a:solidFill>
                  <a:schemeClr val="accent1"/>
                </a:solidFill>
              </a:rPr>
              <a:t>MD-GAN: Multi-Discriminator Generative Adversarial Networks for Distributed Datasets</a:t>
            </a:r>
            <a:endParaRPr lang="ko-KR" altLang="en-US" sz="3700">
              <a:solidFill>
                <a:schemeClr val="accent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E3B05-E031-4756-8CBA-635456D40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it-IT" altLang="ko-KR" sz="2400">
                <a:hlinkClick r:id="rId2"/>
              </a:rPr>
              <a:t>Corentin Hardy</a:t>
            </a:r>
            <a:r>
              <a:rPr lang="it-IT" altLang="ko-KR" sz="2400"/>
              <a:t>, </a:t>
            </a:r>
            <a:r>
              <a:rPr lang="it-IT" altLang="ko-KR" sz="2400">
                <a:hlinkClick r:id="rId3"/>
              </a:rPr>
              <a:t>Erwan Le Merrer</a:t>
            </a:r>
            <a:r>
              <a:rPr lang="it-IT" altLang="ko-KR" sz="2400"/>
              <a:t>, </a:t>
            </a:r>
            <a:r>
              <a:rPr lang="it-IT" altLang="ko-KR" sz="2400">
                <a:hlinkClick r:id="rId4"/>
              </a:rPr>
              <a:t>Bruno Sericola</a:t>
            </a:r>
            <a:endParaRPr lang="it-IT" altLang="ko-KR" sz="2400"/>
          </a:p>
          <a:p>
            <a:r>
              <a:rPr lang="en-US" altLang="ko-KR" sz="2400">
                <a:hlinkClick r:id="rId5"/>
              </a:rPr>
              <a:t>https://arxiv.org/abs/1811.03850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755515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4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F26C00-E159-4866-B461-0033B0DA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Federated Learning GAN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97EF354-1E56-443B-B6FD-6274F94CA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72008"/>
            <a:ext cx="7188199" cy="45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3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14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A4D53B-E83E-4FD2-A72A-EC6C16AA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</a:t>
            </a:r>
            <a:r>
              <a:rPr lang="en-US" altLang="ko-KR" sz="2300" dirty="0">
                <a:solidFill>
                  <a:srgbClr val="FFFFFF"/>
                </a:solidFill>
              </a:rPr>
              <a:t>i-</a:t>
            </a:r>
            <a:r>
              <a:rPr lang="en-US" altLang="ko-KR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Discrimina</a:t>
            </a:r>
            <a:r>
              <a:rPr lang="en-US" altLang="ko-KR" sz="2300" dirty="0">
                <a:solidFill>
                  <a:srgbClr val="FFFFFF"/>
                </a:solidFill>
              </a:rPr>
              <a:t>t</a:t>
            </a:r>
            <a:r>
              <a:rPr lang="en-US" altLang="ko-KR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 </a:t>
            </a:r>
            <a:br>
              <a:rPr lang="en-US" altLang="ko-KR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</a:t>
            </a:r>
            <a:endParaRPr lang="ko-KR" alt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843925A-F63B-44F5-BB00-E3D35D169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54038"/>
            <a:ext cx="7188199" cy="45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br>
              <a:rPr lang="en-US" altLang="ko-KR" sz="2800" dirty="0">
                <a:solidFill>
                  <a:schemeClr val="bg1"/>
                </a:solidFill>
              </a:rPr>
            </a:br>
            <a:r>
              <a:rPr lang="en-US" altLang="ko-KR" sz="2800" dirty="0">
                <a:solidFill>
                  <a:schemeClr val="bg1"/>
                </a:solidFill>
              </a:rPr>
              <a:t>architecture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0ACB4-E1F3-461B-A103-FB2BEA87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딥러닝</a:t>
            </a:r>
            <a:r>
              <a:rPr lang="ko-KR" altLang="en-US" sz="2000" dirty="0">
                <a:solidFill>
                  <a:schemeClr val="bg1"/>
                </a:solidFill>
              </a:rPr>
              <a:t> 모델을 만들기 위한 고수준의 구성 요소를 제공하는 모델 수준의 라이브러리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하나의 </a:t>
            </a:r>
            <a:r>
              <a:rPr lang="ko-KR" altLang="en-US" sz="2000" dirty="0" err="1">
                <a:solidFill>
                  <a:schemeClr val="bg1"/>
                </a:solidFill>
              </a:rPr>
              <a:t>텐서</a:t>
            </a:r>
            <a:r>
              <a:rPr lang="ko-KR" altLang="en-US" sz="2000" dirty="0">
                <a:solidFill>
                  <a:schemeClr val="bg1"/>
                </a:solidFill>
              </a:rPr>
              <a:t> 라이브러리에 국한하여 구현되어 있지 않고 모듈 구조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여러가지 </a:t>
            </a:r>
            <a:r>
              <a:rPr lang="ko-KR" altLang="en-US" sz="2000" dirty="0" err="1">
                <a:solidFill>
                  <a:schemeClr val="bg1"/>
                </a:solidFill>
              </a:rPr>
              <a:t>백엔드</a:t>
            </a:r>
            <a:r>
              <a:rPr lang="ko-KR" altLang="en-US" sz="2000" dirty="0">
                <a:solidFill>
                  <a:schemeClr val="bg1"/>
                </a:solidFill>
              </a:rPr>
              <a:t> 엔진과 </a:t>
            </a:r>
            <a:r>
              <a:rPr lang="ko-KR" altLang="en-US" sz="2000" dirty="0" err="1">
                <a:solidFill>
                  <a:schemeClr val="bg1"/>
                </a:solidFill>
              </a:rPr>
              <a:t>연동가능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7F1326-97F0-CF4C-9572-2A8F7F8F3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2474" r="23881" b="18868"/>
          <a:stretch/>
        </p:blipFill>
        <p:spPr>
          <a:xfrm>
            <a:off x="5911222" y="1836753"/>
            <a:ext cx="4968981" cy="297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88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8B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7561D4-0DDB-482E-9B49-A6D1E5C16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성능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F8388EB-46A4-4C84-9A94-4287A3972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92303"/>
            <a:ext cx="7188199" cy="48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62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82BD36-1D83-4FF9-A696-7CC08C4D5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 Collapse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F25D86-8352-4A54-B293-57963592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>
                <a:solidFill>
                  <a:srgbClr val="CD7EA0"/>
                </a:solidFill>
                <a:latin typeface="+mn-lt"/>
                <a:ea typeface="+mn-ea"/>
                <a:cs typeface="+mn-cs"/>
              </a:rPr>
              <a:t>Multi Generator</a:t>
            </a:r>
            <a:r>
              <a:rPr lang="ko-KR" altLang="en-US" sz="2000" kern="1200">
                <a:solidFill>
                  <a:srgbClr val="CD7EA0"/>
                </a:solidFill>
                <a:latin typeface="+mn-lt"/>
                <a:ea typeface="+mn-ea"/>
                <a:cs typeface="+mn-cs"/>
              </a:rPr>
              <a:t>로 해결 가능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1.bp.blogspot.com/-AgwBMD1UNLk/WKj7omeg30I/AAAAAAAABUY/DX4hgwcdP3AuO59AU09zFN6JpXSIBbKfwCK4B/s1600/unrolled-GAN-mode-collapse-1.PNG">
            <a:extLst>
              <a:ext uri="{FF2B5EF4-FFF2-40B4-BE49-F238E27FC236}">
                <a16:creationId xmlns:a16="http://schemas.microsoft.com/office/drawing/2014/main" id="{A4699805-02B4-4551-A8EB-2B60AD9D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100369"/>
            <a:ext cx="11496821" cy="281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76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1A8044-424F-4DB7-956D-651EE299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809047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8A2A27-08CA-40C3-9DC6-C0A356D6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목적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33AFEE1B-2C73-4214-B2A3-AD3982A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기본적으로는 하이퍼파라메터 탐색</a:t>
            </a:r>
            <a:endParaRPr lang="en-US" altLang="ko-KR" sz="2400"/>
          </a:p>
          <a:p>
            <a:r>
              <a:rPr lang="ko-KR" altLang="en-US" sz="2400"/>
              <a:t>하이퍼파라메터 탐색과 동시에 분산 학습을 통해 학습 효율 향상</a:t>
            </a:r>
          </a:p>
        </p:txBody>
      </p:sp>
    </p:spTree>
    <p:extLst>
      <p:ext uri="{BB962C8B-B14F-4D97-AF65-F5344CB8AC3E}">
        <p14:creationId xmlns:p14="http://schemas.microsoft.com/office/powerpoint/2010/main" val="235804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0BF231-4CC9-4B35-9102-D8BA3A45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>
                    <a:lumMod val="95000"/>
                    <a:lumOff val="5000"/>
                  </a:schemeClr>
                </a:solidFill>
              </a:rPr>
              <a:t>Random Hyper Parameter GAN</a:t>
            </a:r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71D32-4AB2-4A8C-AF6D-6FA5A81EF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시작 노이즈 차원수</a:t>
            </a:r>
            <a:r>
              <a:rPr lang="en-US" altLang="ko-KR" sz="2000" dirty="0"/>
              <a:t>(128), </a:t>
            </a:r>
            <a:r>
              <a:rPr lang="ko-KR" altLang="en-US" sz="2000" dirty="0"/>
              <a:t>첫 </a:t>
            </a:r>
            <a:r>
              <a:rPr lang="en-US" altLang="ko-KR" sz="2000" dirty="0"/>
              <a:t>Convolution Layer([4 * 4 * 128])</a:t>
            </a:r>
            <a:r>
              <a:rPr lang="ko-KR" altLang="en-US" sz="2000" dirty="0"/>
              <a:t>은 고정</a:t>
            </a:r>
            <a:endParaRPr lang="en-US" altLang="ko-KR" sz="2000" dirty="0"/>
          </a:p>
          <a:p>
            <a:r>
              <a:rPr lang="en-US" altLang="ko-KR" sz="2000" dirty="0"/>
              <a:t>Generator</a:t>
            </a:r>
            <a:r>
              <a:rPr lang="ko-KR" altLang="en-US" sz="2000" dirty="0"/>
              <a:t>에서 </a:t>
            </a:r>
            <a:r>
              <a:rPr lang="en-US" altLang="ko-KR" sz="2000" dirty="0"/>
              <a:t>Pooling layer </a:t>
            </a:r>
            <a:r>
              <a:rPr lang="ko-KR" altLang="en-US" sz="2000" dirty="0"/>
              <a:t>대신 </a:t>
            </a:r>
            <a:r>
              <a:rPr lang="en-US" altLang="ko-KR" sz="2000" dirty="0"/>
              <a:t>Transposed Convolution Layer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r>
              <a:rPr lang="en-US" altLang="ko-KR" sz="2000" dirty="0"/>
              <a:t>Generator</a:t>
            </a:r>
            <a:r>
              <a:rPr lang="ko-KR" altLang="en-US" sz="2000" dirty="0"/>
              <a:t>은 상위 레이어일수록 </a:t>
            </a:r>
            <a:r>
              <a:rPr lang="ko-KR" altLang="en-US" sz="2000" dirty="0" err="1"/>
              <a:t>필터수</a:t>
            </a:r>
            <a:r>
              <a:rPr lang="ko-KR" altLang="en-US" sz="2000" dirty="0"/>
              <a:t> 감소</a:t>
            </a:r>
            <a:r>
              <a:rPr lang="en-US" altLang="ko-KR" sz="2000" dirty="0"/>
              <a:t>, Discriminator</a:t>
            </a:r>
            <a:r>
              <a:rPr lang="ko-KR" altLang="en-US" sz="2000" dirty="0"/>
              <a:t>은 반대</a:t>
            </a:r>
            <a:endParaRPr lang="en-US" altLang="ko-KR" sz="2000" dirty="0"/>
          </a:p>
          <a:p>
            <a:r>
              <a:rPr lang="en-US" altLang="ko-KR" sz="2000" dirty="0"/>
              <a:t>Batch Normalization </a:t>
            </a:r>
            <a:r>
              <a:rPr lang="ko-KR" altLang="en-US" sz="2000" dirty="0"/>
              <a:t>각 레이어 사이에 적용</a:t>
            </a:r>
            <a:endParaRPr lang="en-US" altLang="ko-KR" sz="2000" dirty="0"/>
          </a:p>
          <a:p>
            <a:r>
              <a:rPr lang="en-US" altLang="ko-KR" sz="2000" dirty="0"/>
              <a:t>Fully Connected Layer</a:t>
            </a:r>
            <a:r>
              <a:rPr lang="ko-KR" altLang="en-US" sz="2000" dirty="0"/>
              <a:t>은 제거</a:t>
            </a:r>
            <a:endParaRPr lang="en-US" altLang="ko-KR" sz="2000" dirty="0"/>
          </a:p>
          <a:p>
            <a:r>
              <a:rPr lang="en-US" altLang="ko-KR" sz="2000" dirty="0"/>
              <a:t>Generator</a:t>
            </a:r>
            <a:r>
              <a:rPr lang="ko-KR" altLang="en-US" sz="2000" dirty="0"/>
              <a:t>은 </a:t>
            </a:r>
            <a:r>
              <a:rPr lang="en-US" altLang="ko-KR" sz="2000" dirty="0"/>
              <a:t>Activation Function</a:t>
            </a:r>
            <a:r>
              <a:rPr lang="ko-KR" altLang="en-US" sz="2000" dirty="0"/>
              <a:t>으로 </a:t>
            </a:r>
            <a:r>
              <a:rPr lang="en-US" altLang="ko-KR" sz="2000" dirty="0" err="1"/>
              <a:t>Relu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r>
              <a:rPr lang="en-US" altLang="ko-KR" sz="2000" dirty="0"/>
              <a:t>, </a:t>
            </a:r>
            <a:r>
              <a:rPr lang="ko-KR" altLang="en-US" sz="2000" dirty="0"/>
              <a:t>출력층은 </a:t>
            </a:r>
            <a:r>
              <a:rPr lang="en-US" altLang="ko-KR" sz="2000" dirty="0"/>
              <a:t>Tanh</a:t>
            </a:r>
          </a:p>
          <a:p>
            <a:r>
              <a:rPr lang="en-US" altLang="ko-KR" sz="2000" dirty="0"/>
              <a:t>Discriminator</a:t>
            </a:r>
            <a:r>
              <a:rPr lang="ko-KR" altLang="en-US" sz="2000" dirty="0"/>
              <a:t>은 </a:t>
            </a:r>
            <a:r>
              <a:rPr lang="en-US" altLang="ko-KR" sz="2000" dirty="0"/>
              <a:t>Activation Function</a:t>
            </a:r>
            <a:r>
              <a:rPr lang="ko-KR" altLang="en-US" sz="2000" dirty="0"/>
              <a:t>으로 </a:t>
            </a:r>
            <a:r>
              <a:rPr lang="en-US" altLang="ko-KR" sz="2000" dirty="0" err="1"/>
              <a:t>LeakyRelu</a:t>
            </a:r>
            <a:r>
              <a:rPr lang="en-US" altLang="ko-KR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0459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4F209C-C20E-4FA7-B241-1EF4F8D19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564234-45B0-4ED8-A9E2-199C00173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AD09A2-85AC-4877-98F8-1A1B97BB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>
                    <a:lumMod val="95000"/>
                    <a:lumOff val="5000"/>
                  </a:schemeClr>
                </a:solidFill>
              </a:rPr>
              <a:t>Random Hyper Parameter GAN</a:t>
            </a:r>
            <a:endParaRPr lang="ko-KR" altLang="en-US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EFE203-6B01-42AF-B349-83C6CBCA9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altLang="ko-KR" sz="2000" dirty="0"/>
              <a:t>Generator</a:t>
            </a:r>
            <a:r>
              <a:rPr lang="ko-KR" altLang="en-US" sz="2000" dirty="0"/>
              <a:t>은 </a:t>
            </a:r>
            <a:r>
              <a:rPr lang="en-US" altLang="ko-KR" sz="2000" dirty="0"/>
              <a:t>Layer size</a:t>
            </a:r>
            <a:r>
              <a:rPr lang="ko-KR" altLang="en-US" sz="2000" dirty="0"/>
              <a:t>를 랜덤으로 결정</a:t>
            </a:r>
            <a:endParaRPr lang="en-US" altLang="ko-KR" sz="2000" dirty="0"/>
          </a:p>
          <a:p>
            <a:r>
              <a:rPr lang="en-US" altLang="ko-KR" sz="2000" dirty="0"/>
              <a:t>Generator</a:t>
            </a:r>
            <a:r>
              <a:rPr lang="ko-KR" altLang="en-US" sz="2000" dirty="0"/>
              <a:t>의 각 레이어는 </a:t>
            </a:r>
            <a:r>
              <a:rPr lang="en-US" altLang="ko-KR" sz="2000" dirty="0"/>
              <a:t>Convolution,</a:t>
            </a:r>
            <a:r>
              <a:rPr lang="ko-KR" altLang="en-US" sz="2000" dirty="0"/>
              <a:t> </a:t>
            </a:r>
            <a:r>
              <a:rPr lang="en-US" altLang="ko-KR" sz="2000" dirty="0"/>
              <a:t>Transposed</a:t>
            </a:r>
            <a:r>
              <a:rPr lang="ko-KR" altLang="en-US" sz="2000" dirty="0"/>
              <a:t> </a:t>
            </a:r>
            <a:r>
              <a:rPr lang="en-US" altLang="ko-KR" sz="2000" dirty="0"/>
              <a:t>Convolution,</a:t>
            </a:r>
            <a:r>
              <a:rPr lang="ko-KR" altLang="en-US" sz="2000" dirty="0"/>
              <a:t> </a:t>
            </a:r>
            <a:r>
              <a:rPr lang="en-US" altLang="ko-KR" sz="2000" dirty="0"/>
              <a:t>Depth-wise Convolution</a:t>
            </a:r>
            <a:r>
              <a:rPr lang="ko-KR" altLang="en-US" sz="2000" dirty="0"/>
              <a:t>중에 랜덤으로 선택</a:t>
            </a:r>
            <a:endParaRPr lang="en-US" altLang="ko-KR" sz="2000" dirty="0"/>
          </a:p>
          <a:p>
            <a:r>
              <a:rPr lang="en-US" altLang="ko-KR" sz="2000" dirty="0"/>
              <a:t>Generator</a:t>
            </a:r>
            <a:r>
              <a:rPr lang="ko-KR" altLang="en-US" sz="2000" dirty="0"/>
              <a:t>의 각 레이어의 </a:t>
            </a:r>
            <a:r>
              <a:rPr lang="en-US" altLang="ko-KR" sz="2000" dirty="0"/>
              <a:t>Kernel Size, Strides, Dilation Rate</a:t>
            </a:r>
            <a:r>
              <a:rPr lang="ko-KR" altLang="en-US" sz="2000" dirty="0"/>
              <a:t>는 범위 내의 값 중에 랜덤으로 선택</a:t>
            </a:r>
            <a:endParaRPr lang="en-US" altLang="ko-KR" sz="2000" dirty="0"/>
          </a:p>
          <a:p>
            <a:r>
              <a:rPr lang="en-US" altLang="ko-KR" sz="2000" dirty="0"/>
              <a:t>Discriminator</a:t>
            </a:r>
            <a:r>
              <a:rPr lang="ko-KR" altLang="en-US" sz="2000" dirty="0"/>
              <a:t>은 레이어의 개수를 랜덤으로 결정</a:t>
            </a:r>
          </a:p>
        </p:txBody>
      </p:sp>
    </p:spTree>
    <p:extLst>
      <p:ext uri="{BB962C8B-B14F-4D97-AF65-F5344CB8AC3E}">
        <p14:creationId xmlns:p14="http://schemas.microsoft.com/office/powerpoint/2010/main" val="420658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D93E64-C778-43A8-BDDF-D5CA447A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FLGAN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400DEA-5C51-45FD-9A78-2B878D0C4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448937"/>
            <a:ext cx="7188199" cy="39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09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D5CD35-20C3-4E12-8BB9-36294C343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 GAN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128D78A-ACD3-42C9-89F1-40869D7EF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412" y="2509911"/>
            <a:ext cx="1069407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91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CD6562-6DC8-456C-8E4C-F6A635BB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Multi FLGAN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FE9E7-31BD-4C4D-9E10-7EEB07B41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전체적으로 </a:t>
            </a:r>
            <a:r>
              <a:rPr lang="en-US" altLang="ko-KR" sz="2000">
                <a:solidFill>
                  <a:schemeClr val="bg1"/>
                </a:solidFill>
              </a:rPr>
              <a:t>Master-Slave </a:t>
            </a:r>
            <a:r>
              <a:rPr lang="ko-KR" altLang="en-US" sz="2000">
                <a:solidFill>
                  <a:schemeClr val="bg1"/>
                </a:solidFill>
              </a:rPr>
              <a:t>구조</a:t>
            </a:r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Main Server</a:t>
            </a:r>
            <a:r>
              <a:rPr lang="ko-KR" altLang="en-US" sz="2000">
                <a:solidFill>
                  <a:schemeClr val="bg1"/>
                </a:solidFill>
              </a:rPr>
              <a:t>는 </a:t>
            </a:r>
            <a:r>
              <a:rPr lang="en-US" altLang="ko-KR" sz="2000">
                <a:solidFill>
                  <a:schemeClr val="bg1"/>
                </a:solidFill>
              </a:rPr>
              <a:t>Layer </a:t>
            </a:r>
            <a:r>
              <a:rPr lang="ko-KR" altLang="en-US" sz="2000">
                <a:solidFill>
                  <a:schemeClr val="bg1"/>
                </a:solidFill>
              </a:rPr>
              <a:t>구조</a:t>
            </a:r>
          </a:p>
        </p:txBody>
      </p:sp>
      <p:pic>
        <p:nvPicPr>
          <p:cNvPr id="4" name="내용 개체 틀 5">
            <a:extLst>
              <a:ext uri="{FF2B5EF4-FFF2-40B4-BE49-F238E27FC236}">
                <a16:creationId xmlns:a16="http://schemas.microsoft.com/office/drawing/2014/main" id="{F58B84F9-E02D-4916-A8C0-11DA4AE1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93782"/>
            <a:ext cx="6250769" cy="5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39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EA33BA-427D-4FD0-ABA1-21F6A7CB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테스트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663A0-9543-40E2-89A4-F1B18B36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/>
              <a:t>Discriminator</a:t>
            </a:r>
            <a:r>
              <a:rPr lang="ko-KR" altLang="en-US" sz="2400" dirty="0"/>
              <a:t>과 </a:t>
            </a:r>
            <a:r>
              <a:rPr lang="en-US" altLang="ko-KR" sz="2400" dirty="0"/>
              <a:t>Generator</a:t>
            </a:r>
            <a:r>
              <a:rPr lang="ko-KR" altLang="en-US" sz="2400" dirty="0"/>
              <a:t>의 구조를 동일하게 고정</a:t>
            </a:r>
            <a:endParaRPr lang="en-US" altLang="ko-KR" sz="2400" dirty="0"/>
          </a:p>
          <a:p>
            <a:r>
              <a:rPr lang="en-US" altLang="ko-KR" sz="2400" dirty="0"/>
              <a:t>10000</a:t>
            </a:r>
            <a:r>
              <a:rPr lang="ko-KR" altLang="en-US" sz="2400" dirty="0"/>
              <a:t>개의 </a:t>
            </a:r>
            <a:r>
              <a:rPr lang="en-US" altLang="ko-KR" sz="2400" dirty="0"/>
              <a:t>MNIST </a:t>
            </a:r>
            <a:r>
              <a:rPr lang="ko-KR" altLang="en-US" sz="2400" dirty="0"/>
              <a:t>데이터에 대하여 </a:t>
            </a:r>
            <a:r>
              <a:rPr lang="en-US" altLang="ko-KR" sz="2400" dirty="0"/>
              <a:t>50</a:t>
            </a:r>
            <a:r>
              <a:rPr lang="ko-KR" altLang="en-US" sz="2400" dirty="0"/>
              <a:t>회 학습</a:t>
            </a:r>
          </a:p>
        </p:txBody>
      </p:sp>
    </p:spTree>
    <p:extLst>
      <p:ext uri="{BB962C8B-B14F-4D97-AF65-F5344CB8AC3E}">
        <p14:creationId xmlns:p14="http://schemas.microsoft.com/office/powerpoint/2010/main" val="271607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0F440F-8CBB-41D8-838D-9FA2A7C7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환경설정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73C0ED-BD37-A440-9239-4DA343714446}"/>
              </a:ext>
            </a:extLst>
          </p:cNvPr>
          <p:cNvSpPr/>
          <p:nvPr/>
        </p:nvSpPr>
        <p:spPr>
          <a:xfrm>
            <a:off x="5960962" y="810228"/>
            <a:ext cx="4930815" cy="856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Virtual box Ubuntu 18.04 LTS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가상머신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5454D8-010B-D54C-A38D-4541F86A6F60}"/>
              </a:ext>
            </a:extLst>
          </p:cNvPr>
          <p:cNvSpPr/>
          <p:nvPr/>
        </p:nvSpPr>
        <p:spPr>
          <a:xfrm>
            <a:off x="5960961" y="2265525"/>
            <a:ext cx="4930815" cy="856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Anaconda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설치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403D06-468A-C347-8D0D-D2C9DC03A283}"/>
              </a:ext>
            </a:extLst>
          </p:cNvPr>
          <p:cNvSpPr/>
          <p:nvPr/>
        </p:nvSpPr>
        <p:spPr>
          <a:xfrm>
            <a:off x="5960960" y="4609019"/>
            <a:ext cx="4930816" cy="856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Anaconda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가상환경에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Keras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설치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7225F-5B97-1B49-927E-4F9C2E1C9695}"/>
              </a:ext>
            </a:extLst>
          </p:cNvPr>
          <p:cNvSpPr txBox="1"/>
          <p:nvPr/>
        </p:nvSpPr>
        <p:spPr>
          <a:xfrm>
            <a:off x="5960960" y="3242984"/>
            <a:ext cx="5247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Anaconda :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여러가지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파이썬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라이브러리와 패키지를 포함한 가상환경 제공</a:t>
            </a: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936DB193-5E2B-2C45-B44C-08946BDCA961}"/>
              </a:ext>
            </a:extLst>
          </p:cNvPr>
          <p:cNvSpPr/>
          <p:nvPr/>
        </p:nvSpPr>
        <p:spPr>
          <a:xfrm>
            <a:off x="8218025" y="1782501"/>
            <a:ext cx="439838" cy="3672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75C34278-2AFA-044F-BA72-CC7BF953F159}"/>
              </a:ext>
            </a:extLst>
          </p:cNvPr>
          <p:cNvSpPr/>
          <p:nvPr/>
        </p:nvSpPr>
        <p:spPr>
          <a:xfrm>
            <a:off x="8218025" y="4010248"/>
            <a:ext cx="439838" cy="439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527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3DB32-0F96-4CED-B47C-1BFBB8DA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1 Generator, 1 Discriminator</a:t>
            </a:r>
            <a:endParaRPr lang="ko-KR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B3B4A10-9535-4AD0-AEC3-593B4A06E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50" y="4670258"/>
            <a:ext cx="1800000" cy="18000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556BFB-A869-4B5D-8851-A95FE634A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50" y="2529000"/>
            <a:ext cx="1800000" cy="18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675DF1-0EB4-42A0-A92C-88BB5071B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44" y="4688013"/>
            <a:ext cx="180000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CCF1D0-C09B-4BB1-8854-5122EF56D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844" y="2529000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35452B-9610-4B93-9FF8-C8A884B3E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22" y="4670258"/>
            <a:ext cx="18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2922CE-9BC0-47AA-A5B8-B307EDEB8F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22" y="2529000"/>
            <a:ext cx="1800000" cy="18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474F5A-2A84-4424-BD45-EC21C6EF64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56" y="4670258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6709EB-0EEB-4320-AAC2-98B2C0DC71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56" y="2529000"/>
            <a:ext cx="1800000" cy="1800000"/>
          </a:xfrm>
          <a:prstGeom prst="rect">
            <a:avLst/>
          </a:prstGeom>
        </p:spPr>
      </p:pic>
      <p:pic>
        <p:nvPicPr>
          <p:cNvPr id="22" name="그림 21" descr="개체이(가) 표시된 사진&#10;&#10;자동 생성된 설명">
            <a:extLst>
              <a:ext uri="{FF2B5EF4-FFF2-40B4-BE49-F238E27FC236}">
                <a16:creationId xmlns:a16="http://schemas.microsoft.com/office/drawing/2014/main" id="{342DC859-5026-440D-ADDE-A5E60ED365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2" y="4670258"/>
            <a:ext cx="1800000" cy="180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4018CD-EE09-4EA2-AAE2-FEE7AF73C3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2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530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3DB32-0F96-4CED-B47C-1BFBB8DA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1 Generator, 2 Discriminator</a:t>
            </a:r>
            <a:endParaRPr lang="ko-KR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35C82C-0823-47C0-9511-EDA47840B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33" y="4665763"/>
            <a:ext cx="1800000" cy="1800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A423B8-9EE4-4B63-BAD0-B1D6875BE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33" y="2529000"/>
            <a:ext cx="180000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F9DD29-B76A-43D1-8D78-C09337E2E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31" y="4637362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32B05-312F-4BBC-9983-388058F1F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31" y="2529000"/>
            <a:ext cx="1800000" cy="18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1AF27C-816D-4799-87DE-36D90D7BE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35" y="4674753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093B0C-E7F5-4E66-8CF0-1FE766CAC4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35" y="2533495"/>
            <a:ext cx="1800000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4095B25-8320-4075-B64B-1F2912235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4674753"/>
            <a:ext cx="1800000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5EA8C2-6843-4FC7-8F0A-B89ECBBE65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7" y="2533495"/>
            <a:ext cx="1800000" cy="18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A1B7E1-7F39-41A8-8FC1-609E6E1F90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9" y="4674753"/>
            <a:ext cx="180000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2B81110-6CA1-4571-98EB-B55C816501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9" y="253349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4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3DB32-0F96-4CED-B47C-1BFBB8DA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2 Generator, 1 Discriminator</a:t>
            </a:r>
            <a:endParaRPr lang="ko-KR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AD381E6-60CA-4D32-AEEF-067F96AD8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77" y="4684002"/>
            <a:ext cx="1800000" cy="1800000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32D9FD-375D-4D00-8B52-041FF68EE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77" y="2529000"/>
            <a:ext cx="18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C6D1B8-A142-4CCE-9F86-26FA6A381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60" y="4681960"/>
            <a:ext cx="18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565F36-6755-4A99-8194-3D9F42838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60" y="2529000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3D48533-57C2-43EE-ACEB-EBC0A2451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43" y="4681960"/>
            <a:ext cx="180000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E99E53-45B1-4926-BD4F-03554A25F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43" y="2529000"/>
            <a:ext cx="180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2ACCCA6-E60D-46E3-919E-F2F3A0F7F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94" y="4684002"/>
            <a:ext cx="1800000" cy="18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364D59-4FF6-4887-AE27-C04A366F0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94" y="2529000"/>
            <a:ext cx="1800000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A916EC6-15D0-423E-BA5C-7AAB746211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1" y="4684002"/>
            <a:ext cx="1800000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783727-1B6A-4F00-A76F-0C9452E4A4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11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80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3DB32-0F96-4CED-B47C-1BFBB8DA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2 Generator, 2 Discriminator</a:t>
            </a:r>
            <a:endParaRPr lang="ko-KR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7CE23B4-90A6-4DEA-AFEE-950646D62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64" y="4670259"/>
            <a:ext cx="1800000" cy="1800000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D7310E-C0AE-4123-AEDA-40E4A54A8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64" y="2504933"/>
            <a:ext cx="1800000" cy="18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2B2743-78B5-4C2F-BF53-5BC64A0B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24" y="2529000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E33309-7788-4FD6-9FCD-532D3EEF3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624" y="4670259"/>
            <a:ext cx="1800000" cy="180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5A2EE9-A411-4B2B-9897-886A9EA5B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04" y="4675341"/>
            <a:ext cx="1800000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1FF59D-1281-4A9A-8C44-5B59E2BCA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04" y="2504933"/>
            <a:ext cx="1800000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7461B94-1E19-49D6-9677-DD70187BA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44" y="4675341"/>
            <a:ext cx="1800000" cy="180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D422FF1-5E96-440B-9942-2403CBCD30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44" y="2529000"/>
            <a:ext cx="1800000" cy="1800000"/>
          </a:xfrm>
          <a:prstGeom prst="rect">
            <a:avLst/>
          </a:prstGeom>
        </p:spPr>
      </p:pic>
      <p:pic>
        <p:nvPicPr>
          <p:cNvPr id="29" name="그림 28" descr="클립아트이(가) 표시된 사진&#10;&#10;자동 생성된 설명">
            <a:extLst>
              <a:ext uri="{FF2B5EF4-FFF2-40B4-BE49-F238E27FC236}">
                <a16:creationId xmlns:a16="http://schemas.microsoft.com/office/drawing/2014/main" id="{F9BBC12A-CD19-4595-82DD-A6BDCF40E6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4" y="4675341"/>
            <a:ext cx="1800000" cy="18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6D7C8A1-110D-4415-81B1-63E1747DF4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84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85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33DB32-0F96-4CED-B47C-1BFBB8DA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1G 1D, 2 Federated Learning</a:t>
            </a:r>
            <a:endParaRPr lang="ko-KR" alt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 descr="동물이(가) 표시된 사진&#10;&#10;자동 생성된 설명">
            <a:extLst>
              <a:ext uri="{FF2B5EF4-FFF2-40B4-BE49-F238E27FC236}">
                <a16:creationId xmlns:a16="http://schemas.microsoft.com/office/drawing/2014/main" id="{73C5767F-FFA5-499E-8012-0F40FEF76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16" y="4714514"/>
            <a:ext cx="1800000" cy="1800000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A02494-9251-43CE-9EE5-323C538A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16" y="2623247"/>
            <a:ext cx="1800000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51134E-8B86-4B8D-9D4F-0F92FD525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79" y="2623247"/>
            <a:ext cx="1800000" cy="180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E79278-E69E-41C6-82AD-ADD900064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79" y="4714514"/>
            <a:ext cx="18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79A60C-62A9-4AE7-B118-A8FA00ABC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42" y="4714514"/>
            <a:ext cx="1800000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66DC6DD-B793-42B9-93A1-7AC9D441B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42" y="2623247"/>
            <a:ext cx="180000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ACD072-01C0-44D8-B8AA-8B8960E8B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53" y="4699873"/>
            <a:ext cx="180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2C49E1-F633-41D9-AFFD-E978E3BEF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53" y="2610974"/>
            <a:ext cx="1800000" cy="18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6AA064-38DC-4A0C-BDBB-61C809A92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0" y="4699873"/>
            <a:ext cx="1800000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4E95E81-8A81-4CAD-B288-30F03770E4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0" y="261097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6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9C167F-2ECF-4B9C-8B89-80F8EAB1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속도 비교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52159-93B6-4E6F-9487-7D688CE03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/>
              <a:t>3 Generator, 2 Discriminator, 1 Federated Learning </a:t>
            </a:r>
            <a:r>
              <a:rPr lang="ko-KR" altLang="en-US" sz="2400"/>
              <a:t>기준</a:t>
            </a:r>
            <a:endParaRPr lang="en-US" altLang="ko-KR" sz="2400"/>
          </a:p>
          <a:p>
            <a:r>
              <a:rPr lang="en-US" altLang="ko-KR" sz="2400"/>
              <a:t>Ray</a:t>
            </a:r>
            <a:r>
              <a:rPr lang="ko-KR" altLang="en-US" sz="2400"/>
              <a:t>를 쓰지 않고 한</a:t>
            </a:r>
            <a:r>
              <a:rPr lang="en-US" altLang="ko-KR" sz="2400"/>
              <a:t> </a:t>
            </a:r>
            <a:r>
              <a:rPr lang="ko-KR" altLang="en-US" sz="2400"/>
              <a:t>컴퓨터에서 돌린 경우 </a:t>
            </a:r>
            <a:r>
              <a:rPr lang="en-US" altLang="ko-KR" sz="2400"/>
              <a:t>: </a:t>
            </a:r>
            <a:r>
              <a:rPr lang="ko-KR" altLang="en-US" sz="2400"/>
              <a:t>학습 </a:t>
            </a:r>
            <a:r>
              <a:rPr lang="en-US" altLang="ko-KR" sz="2400"/>
              <a:t>1iteration</a:t>
            </a:r>
            <a:r>
              <a:rPr lang="ko-KR" altLang="en-US" sz="2400"/>
              <a:t>에 </a:t>
            </a:r>
            <a:r>
              <a:rPr lang="en-US" altLang="ko-KR" sz="2400"/>
              <a:t>14</a:t>
            </a:r>
            <a:r>
              <a:rPr lang="ko-KR" altLang="en-US" sz="2400"/>
              <a:t>초</a:t>
            </a:r>
            <a:endParaRPr lang="en-US" altLang="ko-KR" sz="2400"/>
          </a:p>
          <a:p>
            <a:r>
              <a:rPr lang="en-US" altLang="ko-KR" sz="2400"/>
              <a:t>Ray</a:t>
            </a:r>
            <a:r>
              <a:rPr lang="ko-KR" altLang="en-US" sz="2400"/>
              <a:t>를 써서 </a:t>
            </a:r>
            <a:r>
              <a:rPr lang="en-US" altLang="ko-KR" sz="2400"/>
              <a:t>6</a:t>
            </a:r>
            <a:r>
              <a:rPr lang="ko-KR" altLang="en-US" sz="2400"/>
              <a:t>대로 분산처리한 경우 </a:t>
            </a:r>
            <a:r>
              <a:rPr lang="en-US" altLang="ko-KR" sz="2400"/>
              <a:t>: </a:t>
            </a:r>
            <a:r>
              <a:rPr lang="ko-KR" altLang="en-US" sz="2400"/>
              <a:t>학습 </a:t>
            </a:r>
            <a:r>
              <a:rPr lang="en-US" altLang="ko-KR" sz="2400"/>
              <a:t>1iteration</a:t>
            </a:r>
            <a:r>
              <a:rPr lang="ko-KR" altLang="en-US" sz="2400"/>
              <a:t>에 </a:t>
            </a:r>
            <a:r>
              <a:rPr lang="en-US" altLang="ko-KR" sz="2400"/>
              <a:t>1</a:t>
            </a:r>
            <a:r>
              <a:rPr lang="ko-KR" altLang="en-US" sz="2400"/>
              <a:t>분 </a:t>
            </a:r>
            <a:r>
              <a:rPr lang="en-US" altLang="ko-KR" sz="2400"/>
              <a:t>17</a:t>
            </a:r>
            <a:r>
              <a:rPr lang="ko-KR" altLang="en-US" sz="240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3451416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CF5466-22E7-4254-813F-BA7AAF42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>
                <a:solidFill>
                  <a:schemeClr val="accent1"/>
                </a:solidFill>
              </a:rPr>
              <a:t>시연 영상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A51E09-5D90-4DB0-9FE7-9F2F35AA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hlinkClick r:id="rId2"/>
              </a:rPr>
              <a:t>https://1drv.ms/v/s!AjkIj6v9K7FKhrJ2KA2xVjwBhQ1vOg</a:t>
            </a:r>
            <a:endParaRPr lang="en-US" altLang="ko-KR" sz="2400" dirty="0"/>
          </a:p>
          <a:p>
            <a:r>
              <a:rPr lang="en-US" altLang="ko-KR" sz="2400" dirty="0"/>
              <a:t>https://1drv.ms/v/s!AjkIj6v9K7FKhrJ4iu4TVrVqmU2ktw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87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0F440F-8CBB-41D8-838D-9FA2A7C7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간단한 </a:t>
            </a:r>
            <a:r>
              <a:rPr lang="en-US" altLang="ko-KR" sz="2800" dirty="0" err="1">
                <a:solidFill>
                  <a:schemeClr val="bg1"/>
                </a:solidFill>
              </a:rPr>
              <a:t>mnist</a:t>
            </a:r>
            <a:r>
              <a:rPr lang="ko-KR" altLang="en-US" sz="2800" dirty="0">
                <a:solidFill>
                  <a:schemeClr val="bg1"/>
                </a:solidFill>
              </a:rPr>
              <a:t>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BB396E-8598-4404-92C4-722683A93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28 x 28 </a:t>
            </a:r>
            <a:r>
              <a:rPr lang="ko-KR" altLang="en-US" sz="2000" dirty="0">
                <a:solidFill>
                  <a:schemeClr val="bg1"/>
                </a:solidFill>
              </a:rPr>
              <a:t>픽셀의 </a:t>
            </a:r>
            <a:r>
              <a:rPr lang="ko-KR" altLang="en-US" sz="2000" dirty="0" err="1">
                <a:solidFill>
                  <a:schemeClr val="bg1"/>
                </a:solidFill>
              </a:rPr>
              <a:t>손글씨</a:t>
            </a:r>
            <a:r>
              <a:rPr lang="ko-KR" altLang="en-US" sz="2000" dirty="0">
                <a:solidFill>
                  <a:schemeClr val="bg1"/>
                </a:solidFill>
              </a:rPr>
              <a:t> 숫자 </a:t>
            </a:r>
            <a:r>
              <a:rPr lang="ko-KR" altLang="en-US" sz="2000" dirty="0" err="1">
                <a:solidFill>
                  <a:schemeClr val="bg1"/>
                </a:solidFill>
              </a:rPr>
              <a:t>손글씨</a:t>
            </a:r>
            <a:r>
              <a:rPr lang="ko-KR" altLang="en-US" sz="2000" dirty="0">
                <a:solidFill>
                  <a:schemeClr val="bg1"/>
                </a:solidFill>
              </a:rPr>
              <a:t> 데이터와 각각의 라벨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ko-KR" altLang="en-US" sz="2000" dirty="0">
                <a:solidFill>
                  <a:schemeClr val="bg1"/>
                </a:solidFill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</a:rPr>
              <a:t>70000</a:t>
            </a:r>
            <a:r>
              <a:rPr lang="ko-KR" altLang="en-US" sz="2000" dirty="0">
                <a:solidFill>
                  <a:schemeClr val="bg1"/>
                </a:solidFill>
              </a:rPr>
              <a:t>만개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NIST sample images.">
            <a:extLst>
              <a:ext uri="{FF2B5EF4-FFF2-40B4-BE49-F238E27FC236}">
                <a16:creationId xmlns:a16="http://schemas.microsoft.com/office/drawing/2014/main" id="{95C77D94-C31A-48F1-9C08-F004B5C5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449896"/>
            <a:ext cx="6250769" cy="37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91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898110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간단한 </a:t>
            </a:r>
            <a:r>
              <a:rPr lang="en-US" altLang="ko-KR" sz="2800" dirty="0" err="1">
                <a:solidFill>
                  <a:schemeClr val="bg1"/>
                </a:solidFill>
              </a:rPr>
              <a:t>mnist</a:t>
            </a:r>
            <a:r>
              <a:rPr lang="ko-KR" altLang="en-US" sz="2800" dirty="0">
                <a:solidFill>
                  <a:schemeClr val="bg1"/>
                </a:solidFill>
              </a:rPr>
              <a:t> 학습 </a:t>
            </a:r>
            <a:r>
              <a:rPr lang="en-US" altLang="ko-KR" sz="2800" dirty="0">
                <a:solidFill>
                  <a:schemeClr val="bg1"/>
                </a:solidFill>
              </a:rPr>
              <a:t>-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1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FED1902-33DF-874A-A116-B0FC4DBEC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97" y="858567"/>
            <a:ext cx="6863374" cy="1676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CE6137-0665-384B-9A63-5C8E20FF36FE}"/>
              </a:ext>
            </a:extLst>
          </p:cNvPr>
          <p:cNvSpPr txBox="1"/>
          <p:nvPr/>
        </p:nvSpPr>
        <p:spPr>
          <a:xfrm>
            <a:off x="4830397" y="211016"/>
            <a:ext cx="513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불러오기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E3AE935-B6BF-824A-9ADB-B05E1208D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97" y="4030296"/>
            <a:ext cx="6863374" cy="2349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3B0AABE-0147-8347-B3C3-08EC4C3F7DD3}"/>
              </a:ext>
            </a:extLst>
          </p:cNvPr>
          <p:cNvSpPr txBox="1"/>
          <p:nvPr/>
        </p:nvSpPr>
        <p:spPr>
          <a:xfrm>
            <a:off x="4830397" y="3341077"/>
            <a:ext cx="513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신경망 설계</a:t>
            </a:r>
          </a:p>
        </p:txBody>
      </p:sp>
    </p:spTree>
    <p:extLst>
      <p:ext uri="{BB962C8B-B14F-4D97-AF65-F5344CB8AC3E}">
        <p14:creationId xmlns:p14="http://schemas.microsoft.com/office/powerpoint/2010/main" val="189336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898110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간단한 </a:t>
            </a:r>
            <a:r>
              <a:rPr lang="en-US" altLang="ko-KR" sz="2800" dirty="0" err="1">
                <a:solidFill>
                  <a:schemeClr val="bg1"/>
                </a:solidFill>
              </a:rPr>
              <a:t>mnist</a:t>
            </a:r>
            <a:r>
              <a:rPr lang="ko-KR" altLang="en-US" sz="2800" dirty="0">
                <a:solidFill>
                  <a:schemeClr val="bg1"/>
                </a:solidFill>
              </a:rPr>
              <a:t> 학습 </a:t>
            </a:r>
            <a:r>
              <a:rPr lang="en-US" altLang="ko-KR" sz="2800" dirty="0">
                <a:solidFill>
                  <a:schemeClr val="bg1"/>
                </a:solidFill>
              </a:rPr>
              <a:t>-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E6137-0665-384B-9A63-5C8E20FF36FE}"/>
              </a:ext>
            </a:extLst>
          </p:cNvPr>
          <p:cNvSpPr txBox="1"/>
          <p:nvPr/>
        </p:nvSpPr>
        <p:spPr>
          <a:xfrm>
            <a:off x="4830397" y="211016"/>
            <a:ext cx="513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전처리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D21850-F497-C646-9F98-DBDEE587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97" y="1053318"/>
            <a:ext cx="7101254" cy="204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8358F-FE25-EA4E-A1FA-4C2B96786757}"/>
              </a:ext>
            </a:extLst>
          </p:cNvPr>
          <p:cNvSpPr txBox="1"/>
          <p:nvPr/>
        </p:nvSpPr>
        <p:spPr>
          <a:xfrm>
            <a:off x="4970352" y="3759983"/>
            <a:ext cx="513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정확도 계산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E9FDF4-5502-EA4E-A7D2-D7872F70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97" y="4745672"/>
            <a:ext cx="6795546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9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3B20EE-DC11-4942-83AD-8266D7FF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898110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</a:rPr>
              <a:t>Keras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</a:rPr>
              <a:t> 간단한 </a:t>
            </a:r>
            <a:r>
              <a:rPr lang="en-US" altLang="ko-KR" sz="2800" dirty="0" err="1">
                <a:solidFill>
                  <a:schemeClr val="bg1"/>
                </a:solidFill>
              </a:rPr>
              <a:t>mnist</a:t>
            </a:r>
            <a:r>
              <a:rPr lang="ko-KR" altLang="en-US" sz="2800" dirty="0">
                <a:solidFill>
                  <a:schemeClr val="bg1"/>
                </a:solidFill>
              </a:rPr>
              <a:t> 학습 </a:t>
            </a:r>
            <a:r>
              <a:rPr lang="en-US" altLang="ko-KR" sz="2800" dirty="0">
                <a:solidFill>
                  <a:schemeClr val="bg1"/>
                </a:solidFill>
              </a:rPr>
              <a:t>-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E6137-0665-384B-9A63-5C8E20FF36FE}"/>
              </a:ext>
            </a:extLst>
          </p:cNvPr>
          <p:cNvSpPr txBox="1"/>
          <p:nvPr/>
        </p:nvSpPr>
        <p:spPr>
          <a:xfrm>
            <a:off x="4830397" y="211016"/>
            <a:ext cx="513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BAA8D2-4416-3046-B735-5FADCE35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397" y="898110"/>
            <a:ext cx="7361603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36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</Words>
  <Application>Microsoft Office PowerPoint</Application>
  <PresentationFormat>와이드스크린</PresentationFormat>
  <Paragraphs>152</Paragraphs>
  <Slides>56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Calibri</vt:lpstr>
      <vt:lpstr>Tw Cen MT</vt:lpstr>
      <vt:lpstr>Office 테마</vt:lpstr>
      <vt:lpstr>분산 GAN</vt:lpstr>
      <vt:lpstr>오픈소스 라이브러리 소개</vt:lpstr>
      <vt:lpstr>Keras</vt:lpstr>
      <vt:lpstr>Keras architecture</vt:lpstr>
      <vt:lpstr>Keras – 환경설정</vt:lpstr>
      <vt:lpstr>Keras – 간단한 mnist 학습</vt:lpstr>
      <vt:lpstr>Keras – 간단한 mnist 학습 - 1</vt:lpstr>
      <vt:lpstr>Keras – 간단한 mnist 학습 - 2</vt:lpstr>
      <vt:lpstr>Keras – 간단한 mnist 학습 - 3</vt:lpstr>
      <vt:lpstr>Ray</vt:lpstr>
      <vt:lpstr>Ray - architecture</vt:lpstr>
      <vt:lpstr>Ray 함수</vt:lpstr>
      <vt:lpstr>Ray – 환경설정</vt:lpstr>
      <vt:lpstr>PowerPoint 프레젠테이션</vt:lpstr>
      <vt:lpstr>PowerPoint 프레젠테이션</vt:lpstr>
      <vt:lpstr>Ray  - 여러대의 머신 사용</vt:lpstr>
      <vt:lpstr>Ray  - 여러대의 머신 사용 - 2</vt:lpstr>
      <vt:lpstr>Ray  - 여러대의 머신 사용 - 3</vt:lpstr>
      <vt:lpstr>Ray  - 여러대의 머신 사용 – revision</vt:lpstr>
      <vt:lpstr>Ray  - Actor</vt:lpstr>
      <vt:lpstr>Ray  - Actor</vt:lpstr>
      <vt:lpstr>Bayesian Optimization</vt:lpstr>
      <vt:lpstr>Bayesian Optimization</vt:lpstr>
      <vt:lpstr>Bayesian Optimization</vt:lpstr>
      <vt:lpstr>Bayesian Optimization</vt:lpstr>
      <vt:lpstr>필요 개념</vt:lpstr>
      <vt:lpstr>Generative Adversarial Networks</vt:lpstr>
      <vt:lpstr>GAN 개념</vt:lpstr>
      <vt:lpstr>GAN 수식</vt:lpstr>
      <vt:lpstr>JS divergence</vt:lpstr>
      <vt:lpstr>Least Squares Generative Adversarial Networks</vt:lpstr>
      <vt:lpstr>LSGAN</vt:lpstr>
      <vt:lpstr>LSGAN 수식</vt:lpstr>
      <vt:lpstr>Unsupervised Representation Learning with Deep Convolutional Generative Adversarial Networks</vt:lpstr>
      <vt:lpstr>DCGAN</vt:lpstr>
      <vt:lpstr>DCGAN</vt:lpstr>
      <vt:lpstr>MD-GAN: Multi-Discriminator Generative Adversarial Networks for Distributed Datasets</vt:lpstr>
      <vt:lpstr>Federated Learning GAN</vt:lpstr>
      <vt:lpstr>Multi- Discriminator  GAN</vt:lpstr>
      <vt:lpstr>성능</vt:lpstr>
      <vt:lpstr>Mode Collapse</vt:lpstr>
      <vt:lpstr>구현</vt:lpstr>
      <vt:lpstr>목적</vt:lpstr>
      <vt:lpstr>Random Hyper Parameter GAN</vt:lpstr>
      <vt:lpstr>Random Hyper Parameter GAN</vt:lpstr>
      <vt:lpstr>FLGAN</vt:lpstr>
      <vt:lpstr>Multi GAN</vt:lpstr>
      <vt:lpstr>Multi FLGAN</vt:lpstr>
      <vt:lpstr>테스트</vt:lpstr>
      <vt:lpstr>1 Generator, 1 Discriminator</vt:lpstr>
      <vt:lpstr>1 Generator, 2 Discriminator</vt:lpstr>
      <vt:lpstr>2 Generator, 1 Discriminator</vt:lpstr>
      <vt:lpstr>2 Generator, 2 Discriminator</vt:lpstr>
      <vt:lpstr>1G 1D, 2 Federated Learning</vt:lpstr>
      <vt:lpstr>속도 비교</vt:lpstr>
      <vt:lpstr>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분산 GAN</dc:title>
  <dc:creator>조 정익</dc:creator>
  <cp:lastModifiedBy>조 정익</cp:lastModifiedBy>
  <cp:revision>1</cp:revision>
  <dcterms:created xsi:type="dcterms:W3CDTF">2019-06-25T01:32:09Z</dcterms:created>
  <dcterms:modified xsi:type="dcterms:W3CDTF">2019-06-25T01:32:29Z</dcterms:modified>
</cp:coreProperties>
</file>